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88" r:id="rId3"/>
    <p:sldId id="314" r:id="rId4"/>
    <p:sldId id="318" r:id="rId5"/>
    <p:sldId id="323" r:id="rId6"/>
    <p:sldId id="336" r:id="rId7"/>
    <p:sldId id="337" r:id="rId8"/>
    <p:sldId id="338" r:id="rId9"/>
    <p:sldId id="339" r:id="rId10"/>
    <p:sldId id="325" r:id="rId11"/>
    <p:sldId id="340" r:id="rId12"/>
    <p:sldId id="341" r:id="rId13"/>
    <p:sldId id="342" r:id="rId14"/>
    <p:sldId id="343" r:id="rId15"/>
    <p:sldId id="335" r:id="rId16"/>
    <p:sldId id="345" r:id="rId17"/>
    <p:sldId id="346" r:id="rId18"/>
    <p:sldId id="347" r:id="rId19"/>
    <p:sldId id="348" r:id="rId20"/>
    <p:sldId id="349" r:id="rId21"/>
    <p:sldId id="350" r:id="rId22"/>
    <p:sldId id="351" r:id="rId23"/>
    <p:sldId id="352" r:id="rId24"/>
  </p:sldIdLst>
  <p:sldSz cx="9144000" cy="6858000" type="screen4x3"/>
  <p:notesSz cx="9144000" cy="6858000"/>
  <p:defaultTextStyle>
    <a:defPPr>
      <a:defRPr lang="en-US"/>
    </a:defPPr>
    <a:lvl1pPr algn="l" rtl="0" fontAlgn="base">
      <a:spcBef>
        <a:spcPct val="0"/>
      </a:spcBef>
      <a:spcAft>
        <a:spcPct val="0"/>
      </a:spcAft>
      <a:buChar char="•"/>
      <a:defRPr b="1" kern="1200">
        <a:solidFill>
          <a:srgbClr val="663300"/>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buChar char="•"/>
      <a:defRPr b="1" kern="1200">
        <a:solidFill>
          <a:srgbClr val="663300"/>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buChar char="•"/>
      <a:defRPr b="1" kern="1200">
        <a:solidFill>
          <a:srgbClr val="663300"/>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buChar char="•"/>
      <a:defRPr b="1" kern="1200">
        <a:solidFill>
          <a:srgbClr val="663300"/>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buChar char="•"/>
      <a:defRPr b="1" kern="1200">
        <a:solidFill>
          <a:srgbClr val="663300"/>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b="1" kern="1200">
        <a:solidFill>
          <a:srgbClr val="663300"/>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b="1" kern="1200">
        <a:solidFill>
          <a:srgbClr val="663300"/>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b="1" kern="1200">
        <a:solidFill>
          <a:srgbClr val="663300"/>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b="1" kern="1200">
        <a:solidFill>
          <a:srgbClr val="663300"/>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FF3300"/>
    <a:srgbClr val="50805F"/>
    <a:srgbClr val="0033CC"/>
    <a:srgbClr val="663300"/>
    <a:srgbClr val="996633"/>
    <a:srgbClr val="E83808"/>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8856" autoAdjust="0"/>
  </p:normalViewPr>
  <p:slideViewPr>
    <p:cSldViewPr>
      <p:cViewPr>
        <p:scale>
          <a:sx n="100" d="100"/>
          <a:sy n="100" d="100"/>
        </p:scale>
        <p:origin x="-2118" y="-1044"/>
      </p:cViewPr>
      <p:guideLst>
        <p:guide orient="horz" pos="2160"/>
        <p:guide pos="2880"/>
      </p:guideLst>
    </p:cSldViewPr>
  </p:slideViewPr>
  <p:outlineViewPr>
    <p:cViewPr>
      <p:scale>
        <a:sx n="66" d="100"/>
        <a:sy n="66"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2322"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ojiProg\SLAV01\Neoplanta\INPUT\Ozone\spring.da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radovi\Konferencije\A&amp;M%20DATA%20-%20Atmosphere\profil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radovi\Konferencije\A&amp;M%20DATA%20-%20Atmosphere\profil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Magistarski\RAD\grafikoni\cpl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Magistarski\RAD\grafikoni\HeightDependanc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MojiProg\SLAV01\NEOPLANTA-snoon\output\fluxnm.txt"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7"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in%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GB"/>
              <a:t>temperature = 273 K</a:t>
            </a:r>
          </a:p>
        </c:rich>
      </c:tx>
      <c:layout>
        <c:manualLayout>
          <c:xMode val="edge"/>
          <c:yMode val="edge"/>
          <c:x val="0.57017978862402585"/>
          <c:y val="6.2783425481545196E-2"/>
        </c:manualLayout>
      </c:layout>
      <c:overlay val="1"/>
    </c:title>
    <c:plotArea>
      <c:layout>
        <c:manualLayout>
          <c:layoutTarget val="inner"/>
          <c:xMode val="edge"/>
          <c:yMode val="edge"/>
          <c:x val="0.33247420609851314"/>
          <c:y val="5.1400554097404488E-2"/>
          <c:w val="0.63656726937034902"/>
          <c:h val="0.61496327980800725"/>
        </c:manualLayout>
      </c:layout>
      <c:lineChart>
        <c:grouping val="standard"/>
        <c:ser>
          <c:idx val="0"/>
          <c:order val="0"/>
          <c:tx>
            <c:strRef>
              <c:f>Sheet1!$F$1</c:f>
              <c:strCache>
                <c:ptCount val="1"/>
                <c:pt idx="0">
                  <c:v>O3</c:v>
                </c:pt>
              </c:strCache>
            </c:strRef>
          </c:tx>
          <c:spPr>
            <a:ln>
              <a:solidFill>
                <a:srgbClr val="0033CC"/>
              </a:solidFill>
            </a:ln>
          </c:spPr>
          <c:marker>
            <c:symbol val="none"/>
          </c:marker>
          <c:cat>
            <c:numRef>
              <c:f>Sheet1!$C$2:$C$1059</c:f>
              <c:numCache>
                <c:formatCode>General</c:formatCode>
                <c:ptCount val="1022"/>
                <c:pt idx="0">
                  <c:v>279.97029999999995</c:v>
                </c:pt>
                <c:pt idx="1">
                  <c:v>280.08189999999996</c:v>
                </c:pt>
                <c:pt idx="2">
                  <c:v>280.19349999999991</c:v>
                </c:pt>
                <c:pt idx="3">
                  <c:v>280.30520000000001</c:v>
                </c:pt>
                <c:pt idx="4">
                  <c:v>280.41669999999993</c:v>
                </c:pt>
                <c:pt idx="5">
                  <c:v>280.52829999999994</c:v>
                </c:pt>
                <c:pt idx="6">
                  <c:v>280.63990000000001</c:v>
                </c:pt>
                <c:pt idx="7">
                  <c:v>280.75139999999993</c:v>
                </c:pt>
                <c:pt idx="8">
                  <c:v>280.86290000000002</c:v>
                </c:pt>
                <c:pt idx="9">
                  <c:v>280.9744</c:v>
                </c:pt>
                <c:pt idx="10">
                  <c:v>281.08580000000001</c:v>
                </c:pt>
                <c:pt idx="11">
                  <c:v>281.19729999999993</c:v>
                </c:pt>
                <c:pt idx="12">
                  <c:v>281.30869999999999</c:v>
                </c:pt>
                <c:pt idx="13">
                  <c:v>281.42009999999993</c:v>
                </c:pt>
                <c:pt idx="14">
                  <c:v>281.53149999999994</c:v>
                </c:pt>
                <c:pt idx="15">
                  <c:v>281.64290000000005</c:v>
                </c:pt>
                <c:pt idx="16">
                  <c:v>281.75420000000008</c:v>
                </c:pt>
                <c:pt idx="17">
                  <c:v>281.86559999999992</c:v>
                </c:pt>
                <c:pt idx="18">
                  <c:v>281.97689999999994</c:v>
                </c:pt>
                <c:pt idx="19">
                  <c:v>282.08819999999986</c:v>
                </c:pt>
                <c:pt idx="20">
                  <c:v>282.19940000000008</c:v>
                </c:pt>
                <c:pt idx="21">
                  <c:v>282.3107</c:v>
                </c:pt>
                <c:pt idx="22">
                  <c:v>282.42189999999994</c:v>
                </c:pt>
                <c:pt idx="23">
                  <c:v>282.53309999999993</c:v>
                </c:pt>
                <c:pt idx="24">
                  <c:v>282.64430000000004</c:v>
                </c:pt>
                <c:pt idx="25">
                  <c:v>282.75549999999993</c:v>
                </c:pt>
                <c:pt idx="26">
                  <c:v>282.86669999999992</c:v>
                </c:pt>
                <c:pt idx="27">
                  <c:v>282.9778</c:v>
                </c:pt>
                <c:pt idx="28">
                  <c:v>283.089</c:v>
                </c:pt>
                <c:pt idx="29">
                  <c:v>283.20009999999996</c:v>
                </c:pt>
                <c:pt idx="30">
                  <c:v>283.31119999999993</c:v>
                </c:pt>
                <c:pt idx="31">
                  <c:v>283.42229999999995</c:v>
                </c:pt>
                <c:pt idx="32">
                  <c:v>283.53329999999994</c:v>
                </c:pt>
                <c:pt idx="33">
                  <c:v>283.64440000000008</c:v>
                </c:pt>
                <c:pt idx="34">
                  <c:v>283.75540000000001</c:v>
                </c:pt>
                <c:pt idx="35">
                  <c:v>283.8664</c:v>
                </c:pt>
                <c:pt idx="36">
                  <c:v>283.97739999999993</c:v>
                </c:pt>
                <c:pt idx="37">
                  <c:v>284.08839999999987</c:v>
                </c:pt>
                <c:pt idx="38">
                  <c:v>284.19940000000008</c:v>
                </c:pt>
                <c:pt idx="39">
                  <c:v>284.31040000000002</c:v>
                </c:pt>
                <c:pt idx="40">
                  <c:v>284.42129999999986</c:v>
                </c:pt>
                <c:pt idx="41">
                  <c:v>284.53219999999993</c:v>
                </c:pt>
                <c:pt idx="42">
                  <c:v>284.6431</c:v>
                </c:pt>
                <c:pt idx="43">
                  <c:v>284.75400000000002</c:v>
                </c:pt>
                <c:pt idx="44">
                  <c:v>284.86489999999998</c:v>
                </c:pt>
                <c:pt idx="45">
                  <c:v>284.97579999999994</c:v>
                </c:pt>
                <c:pt idx="46">
                  <c:v>285.08659999999986</c:v>
                </c:pt>
                <c:pt idx="47">
                  <c:v>285.19749999999999</c:v>
                </c:pt>
                <c:pt idx="48">
                  <c:v>285.30829999999992</c:v>
                </c:pt>
                <c:pt idx="49">
                  <c:v>285.41909999999996</c:v>
                </c:pt>
                <c:pt idx="50">
                  <c:v>285.5299</c:v>
                </c:pt>
                <c:pt idx="51">
                  <c:v>285.64069999999998</c:v>
                </c:pt>
                <c:pt idx="52">
                  <c:v>285.75149999999996</c:v>
                </c:pt>
                <c:pt idx="53">
                  <c:v>285.86219999999992</c:v>
                </c:pt>
                <c:pt idx="54">
                  <c:v>285.97299999999996</c:v>
                </c:pt>
                <c:pt idx="55">
                  <c:v>286.08369999999996</c:v>
                </c:pt>
                <c:pt idx="56">
                  <c:v>286.19439999999992</c:v>
                </c:pt>
                <c:pt idx="57">
                  <c:v>286.30509999999992</c:v>
                </c:pt>
                <c:pt idx="58">
                  <c:v>286.41579999999993</c:v>
                </c:pt>
                <c:pt idx="59">
                  <c:v>286.52649999999994</c:v>
                </c:pt>
                <c:pt idx="60">
                  <c:v>286.63720000000001</c:v>
                </c:pt>
                <c:pt idx="61">
                  <c:v>286.74779999999993</c:v>
                </c:pt>
                <c:pt idx="62">
                  <c:v>286.85849999999999</c:v>
                </c:pt>
                <c:pt idx="63">
                  <c:v>286.96910000000003</c:v>
                </c:pt>
                <c:pt idx="64">
                  <c:v>287.0797</c:v>
                </c:pt>
                <c:pt idx="65">
                  <c:v>287.19029999999992</c:v>
                </c:pt>
                <c:pt idx="66">
                  <c:v>287.30090000000001</c:v>
                </c:pt>
                <c:pt idx="67">
                  <c:v>287.41149999999993</c:v>
                </c:pt>
                <c:pt idx="68">
                  <c:v>287.52209999999997</c:v>
                </c:pt>
                <c:pt idx="69">
                  <c:v>287.6327</c:v>
                </c:pt>
                <c:pt idx="70">
                  <c:v>287.7432</c:v>
                </c:pt>
                <c:pt idx="71">
                  <c:v>287.85379999999992</c:v>
                </c:pt>
                <c:pt idx="72">
                  <c:v>287.96429999999992</c:v>
                </c:pt>
                <c:pt idx="73">
                  <c:v>288.07479999999993</c:v>
                </c:pt>
                <c:pt idx="74">
                  <c:v>288.18529999999993</c:v>
                </c:pt>
                <c:pt idx="75">
                  <c:v>288.29579999999993</c:v>
                </c:pt>
                <c:pt idx="76">
                  <c:v>288.40629999999993</c:v>
                </c:pt>
                <c:pt idx="77">
                  <c:v>288.51679999999993</c:v>
                </c:pt>
                <c:pt idx="78">
                  <c:v>288.62729999999999</c:v>
                </c:pt>
                <c:pt idx="79">
                  <c:v>288.73769999999996</c:v>
                </c:pt>
                <c:pt idx="80">
                  <c:v>288.84820000000002</c:v>
                </c:pt>
                <c:pt idx="81">
                  <c:v>288.95859999999993</c:v>
                </c:pt>
                <c:pt idx="82">
                  <c:v>289.06909999999999</c:v>
                </c:pt>
                <c:pt idx="83">
                  <c:v>289.17950000000002</c:v>
                </c:pt>
                <c:pt idx="84">
                  <c:v>289.28989999999999</c:v>
                </c:pt>
                <c:pt idx="85">
                  <c:v>289.40029999999996</c:v>
                </c:pt>
                <c:pt idx="86">
                  <c:v>289.51069999999999</c:v>
                </c:pt>
                <c:pt idx="87">
                  <c:v>289.62109999999996</c:v>
                </c:pt>
                <c:pt idx="88">
                  <c:v>289.73149999999987</c:v>
                </c:pt>
                <c:pt idx="89">
                  <c:v>289.84190000000001</c:v>
                </c:pt>
                <c:pt idx="90">
                  <c:v>289.9522</c:v>
                </c:pt>
                <c:pt idx="91">
                  <c:v>290.06259999999992</c:v>
                </c:pt>
                <c:pt idx="92">
                  <c:v>290.17290000000008</c:v>
                </c:pt>
                <c:pt idx="93">
                  <c:v>290.28329999999994</c:v>
                </c:pt>
                <c:pt idx="94">
                  <c:v>290.39359999999994</c:v>
                </c:pt>
                <c:pt idx="95">
                  <c:v>290.50389999999999</c:v>
                </c:pt>
                <c:pt idx="96">
                  <c:v>290.61419999999993</c:v>
                </c:pt>
                <c:pt idx="97">
                  <c:v>290.72449999999992</c:v>
                </c:pt>
                <c:pt idx="98">
                  <c:v>290.83479999999992</c:v>
                </c:pt>
                <c:pt idx="99">
                  <c:v>290.94509999999997</c:v>
                </c:pt>
                <c:pt idx="100">
                  <c:v>291.05540000000002</c:v>
                </c:pt>
                <c:pt idx="101">
                  <c:v>291.16570000000002</c:v>
                </c:pt>
                <c:pt idx="102">
                  <c:v>291.27599999999995</c:v>
                </c:pt>
                <c:pt idx="103">
                  <c:v>291.38619999999986</c:v>
                </c:pt>
                <c:pt idx="104">
                  <c:v>291.49649999999997</c:v>
                </c:pt>
                <c:pt idx="105">
                  <c:v>291.60669999999999</c:v>
                </c:pt>
                <c:pt idx="106">
                  <c:v>291.71699999999987</c:v>
                </c:pt>
                <c:pt idx="107">
                  <c:v>291.8272</c:v>
                </c:pt>
                <c:pt idx="108">
                  <c:v>291.93740000000003</c:v>
                </c:pt>
                <c:pt idx="109">
                  <c:v>292.04759999999999</c:v>
                </c:pt>
                <c:pt idx="110">
                  <c:v>292.15789999999998</c:v>
                </c:pt>
                <c:pt idx="111">
                  <c:v>292.26809999999995</c:v>
                </c:pt>
                <c:pt idx="112">
                  <c:v>292.37829999999997</c:v>
                </c:pt>
                <c:pt idx="113">
                  <c:v>292.48849999999993</c:v>
                </c:pt>
                <c:pt idx="114">
                  <c:v>292.59869999999995</c:v>
                </c:pt>
                <c:pt idx="115">
                  <c:v>292.7088</c:v>
                </c:pt>
                <c:pt idx="116">
                  <c:v>292.81900000000002</c:v>
                </c:pt>
                <c:pt idx="117">
                  <c:v>292.92919999999987</c:v>
                </c:pt>
                <c:pt idx="118">
                  <c:v>293.03930000000003</c:v>
                </c:pt>
                <c:pt idx="119">
                  <c:v>293.14950000000005</c:v>
                </c:pt>
                <c:pt idx="120">
                  <c:v>293.25970000000001</c:v>
                </c:pt>
                <c:pt idx="121">
                  <c:v>293.36980000000005</c:v>
                </c:pt>
                <c:pt idx="122">
                  <c:v>293.47999999999996</c:v>
                </c:pt>
                <c:pt idx="123">
                  <c:v>293.59009999999995</c:v>
                </c:pt>
                <c:pt idx="124">
                  <c:v>293.7002</c:v>
                </c:pt>
                <c:pt idx="125">
                  <c:v>293.81029999999993</c:v>
                </c:pt>
                <c:pt idx="126">
                  <c:v>293.92049999999995</c:v>
                </c:pt>
                <c:pt idx="127">
                  <c:v>294.03059999999994</c:v>
                </c:pt>
                <c:pt idx="128">
                  <c:v>294.14069999999998</c:v>
                </c:pt>
                <c:pt idx="129">
                  <c:v>294.25080000000008</c:v>
                </c:pt>
                <c:pt idx="130">
                  <c:v>294.36090000000002</c:v>
                </c:pt>
                <c:pt idx="131">
                  <c:v>294.47099999999995</c:v>
                </c:pt>
                <c:pt idx="132">
                  <c:v>294.58109999999994</c:v>
                </c:pt>
                <c:pt idx="133">
                  <c:v>294.69119999999987</c:v>
                </c:pt>
                <c:pt idx="134">
                  <c:v>294.80130000000003</c:v>
                </c:pt>
                <c:pt idx="135">
                  <c:v>294.91129999999987</c:v>
                </c:pt>
                <c:pt idx="136">
                  <c:v>295.02140000000003</c:v>
                </c:pt>
                <c:pt idx="137">
                  <c:v>295.13149999999996</c:v>
                </c:pt>
                <c:pt idx="138">
                  <c:v>295.24149999999992</c:v>
                </c:pt>
                <c:pt idx="139">
                  <c:v>295.35160000000002</c:v>
                </c:pt>
                <c:pt idx="140">
                  <c:v>295.46159999999986</c:v>
                </c:pt>
                <c:pt idx="141">
                  <c:v>295.57169999999996</c:v>
                </c:pt>
                <c:pt idx="142">
                  <c:v>295.68169999999992</c:v>
                </c:pt>
                <c:pt idx="143">
                  <c:v>295.79179999999997</c:v>
                </c:pt>
                <c:pt idx="144">
                  <c:v>295.90179999999987</c:v>
                </c:pt>
                <c:pt idx="145">
                  <c:v>296.01179999999994</c:v>
                </c:pt>
                <c:pt idx="146">
                  <c:v>296.12189999999993</c:v>
                </c:pt>
                <c:pt idx="147">
                  <c:v>296.23189999999994</c:v>
                </c:pt>
                <c:pt idx="148">
                  <c:v>296.34190000000001</c:v>
                </c:pt>
                <c:pt idx="149">
                  <c:v>296.45189999999997</c:v>
                </c:pt>
                <c:pt idx="150">
                  <c:v>296.56189999999992</c:v>
                </c:pt>
                <c:pt idx="151">
                  <c:v>296.67189999999999</c:v>
                </c:pt>
                <c:pt idx="152">
                  <c:v>296.78189999999995</c:v>
                </c:pt>
                <c:pt idx="153">
                  <c:v>296.89189999999996</c:v>
                </c:pt>
                <c:pt idx="154">
                  <c:v>297.00189999999992</c:v>
                </c:pt>
                <c:pt idx="155">
                  <c:v>297.11189999999999</c:v>
                </c:pt>
                <c:pt idx="156">
                  <c:v>297.22189999999995</c:v>
                </c:pt>
                <c:pt idx="157">
                  <c:v>297.33189999999996</c:v>
                </c:pt>
                <c:pt idx="158">
                  <c:v>297.44189999999992</c:v>
                </c:pt>
                <c:pt idx="159">
                  <c:v>297.55180000000001</c:v>
                </c:pt>
                <c:pt idx="160">
                  <c:v>297.66180000000008</c:v>
                </c:pt>
                <c:pt idx="161">
                  <c:v>297.77179999999987</c:v>
                </c:pt>
                <c:pt idx="162">
                  <c:v>297.88169999999997</c:v>
                </c:pt>
                <c:pt idx="163">
                  <c:v>297.99169999999987</c:v>
                </c:pt>
                <c:pt idx="164">
                  <c:v>298.10160000000002</c:v>
                </c:pt>
                <c:pt idx="165">
                  <c:v>298.21159999999986</c:v>
                </c:pt>
                <c:pt idx="166">
                  <c:v>298.32149999999996</c:v>
                </c:pt>
                <c:pt idx="167">
                  <c:v>298.43149999999997</c:v>
                </c:pt>
                <c:pt idx="168">
                  <c:v>298.54140000000001</c:v>
                </c:pt>
                <c:pt idx="169">
                  <c:v>298.65129999999999</c:v>
                </c:pt>
                <c:pt idx="170">
                  <c:v>298.76129999999995</c:v>
                </c:pt>
                <c:pt idx="171">
                  <c:v>298.87119999999993</c:v>
                </c:pt>
                <c:pt idx="172">
                  <c:v>298.98109999999997</c:v>
                </c:pt>
                <c:pt idx="173">
                  <c:v>299.09099999999995</c:v>
                </c:pt>
                <c:pt idx="174">
                  <c:v>299.20099999999996</c:v>
                </c:pt>
                <c:pt idx="175">
                  <c:v>299.3109</c:v>
                </c:pt>
                <c:pt idx="176">
                  <c:v>299.42079999999993</c:v>
                </c:pt>
                <c:pt idx="177">
                  <c:v>299.53069999999997</c:v>
                </c:pt>
                <c:pt idx="178">
                  <c:v>299.64060000000006</c:v>
                </c:pt>
                <c:pt idx="179">
                  <c:v>299.75049999999999</c:v>
                </c:pt>
                <c:pt idx="180">
                  <c:v>299.86040000000008</c:v>
                </c:pt>
                <c:pt idx="181">
                  <c:v>299.97029999999995</c:v>
                </c:pt>
                <c:pt idx="182">
                  <c:v>300.08009999999996</c:v>
                </c:pt>
                <c:pt idx="183">
                  <c:v>300.19</c:v>
                </c:pt>
                <c:pt idx="184">
                  <c:v>300.29989999999992</c:v>
                </c:pt>
                <c:pt idx="185">
                  <c:v>300.40980000000002</c:v>
                </c:pt>
                <c:pt idx="186">
                  <c:v>300.51960000000008</c:v>
                </c:pt>
                <c:pt idx="187">
                  <c:v>300.62950000000001</c:v>
                </c:pt>
                <c:pt idx="188">
                  <c:v>300.73929999999996</c:v>
                </c:pt>
                <c:pt idx="189">
                  <c:v>300.84920000000005</c:v>
                </c:pt>
                <c:pt idx="190">
                  <c:v>300.95909999999992</c:v>
                </c:pt>
                <c:pt idx="191">
                  <c:v>301.06889999999999</c:v>
                </c:pt>
                <c:pt idx="192">
                  <c:v>301.17869999999999</c:v>
                </c:pt>
                <c:pt idx="193">
                  <c:v>301.28859999999986</c:v>
                </c:pt>
                <c:pt idx="194">
                  <c:v>301.39839999999987</c:v>
                </c:pt>
                <c:pt idx="195">
                  <c:v>301.50819999999993</c:v>
                </c:pt>
                <c:pt idx="196">
                  <c:v>301.61810000000003</c:v>
                </c:pt>
                <c:pt idx="197">
                  <c:v>301.72789999999992</c:v>
                </c:pt>
                <c:pt idx="198">
                  <c:v>301.83769999999993</c:v>
                </c:pt>
                <c:pt idx="199">
                  <c:v>301.94749999999999</c:v>
                </c:pt>
                <c:pt idx="200">
                  <c:v>302.0573</c:v>
                </c:pt>
                <c:pt idx="201">
                  <c:v>302.1671</c:v>
                </c:pt>
                <c:pt idx="202">
                  <c:v>302.27689999999996</c:v>
                </c:pt>
                <c:pt idx="203">
                  <c:v>302.38669999999996</c:v>
                </c:pt>
                <c:pt idx="204">
                  <c:v>302.49649999999997</c:v>
                </c:pt>
                <c:pt idx="205">
                  <c:v>302.60629999999992</c:v>
                </c:pt>
                <c:pt idx="206">
                  <c:v>302.71599999999995</c:v>
                </c:pt>
                <c:pt idx="207">
                  <c:v>302.82580000000002</c:v>
                </c:pt>
                <c:pt idx="208">
                  <c:v>302.93559999999997</c:v>
                </c:pt>
                <c:pt idx="209">
                  <c:v>303.0453</c:v>
                </c:pt>
                <c:pt idx="210">
                  <c:v>303.1551</c:v>
                </c:pt>
                <c:pt idx="211">
                  <c:v>303.26479999999992</c:v>
                </c:pt>
                <c:pt idx="212">
                  <c:v>303.37459999999999</c:v>
                </c:pt>
                <c:pt idx="213">
                  <c:v>303.48429999999996</c:v>
                </c:pt>
                <c:pt idx="214">
                  <c:v>303.59399999999994</c:v>
                </c:pt>
                <c:pt idx="215">
                  <c:v>303.7038</c:v>
                </c:pt>
                <c:pt idx="216">
                  <c:v>303.81349999999992</c:v>
                </c:pt>
                <c:pt idx="217">
                  <c:v>303.92319999999995</c:v>
                </c:pt>
                <c:pt idx="218">
                  <c:v>304.03289999999993</c:v>
                </c:pt>
                <c:pt idx="219">
                  <c:v>304.14260000000007</c:v>
                </c:pt>
                <c:pt idx="220">
                  <c:v>304.25229999999999</c:v>
                </c:pt>
                <c:pt idx="221">
                  <c:v>304.36200000000002</c:v>
                </c:pt>
                <c:pt idx="222">
                  <c:v>304.47169999999994</c:v>
                </c:pt>
                <c:pt idx="223">
                  <c:v>304.58139999999986</c:v>
                </c:pt>
                <c:pt idx="224">
                  <c:v>304.69099999999992</c:v>
                </c:pt>
                <c:pt idx="225">
                  <c:v>304.80070000000001</c:v>
                </c:pt>
                <c:pt idx="226">
                  <c:v>304.91039999999987</c:v>
                </c:pt>
                <c:pt idx="227">
                  <c:v>305.02</c:v>
                </c:pt>
                <c:pt idx="228">
                  <c:v>305.12959999999993</c:v>
                </c:pt>
                <c:pt idx="229">
                  <c:v>305.23929999999996</c:v>
                </c:pt>
                <c:pt idx="230">
                  <c:v>305.34890000000001</c:v>
                </c:pt>
                <c:pt idx="231">
                  <c:v>305.45849999999996</c:v>
                </c:pt>
                <c:pt idx="232">
                  <c:v>305.56809999999996</c:v>
                </c:pt>
                <c:pt idx="233">
                  <c:v>305.67770000000002</c:v>
                </c:pt>
                <c:pt idx="234">
                  <c:v>305.78729999999996</c:v>
                </c:pt>
                <c:pt idx="235">
                  <c:v>305.89689999999996</c:v>
                </c:pt>
                <c:pt idx="236">
                  <c:v>306.00649999999996</c:v>
                </c:pt>
                <c:pt idx="237">
                  <c:v>306.11609999999996</c:v>
                </c:pt>
                <c:pt idx="238">
                  <c:v>306.22569999999996</c:v>
                </c:pt>
                <c:pt idx="239">
                  <c:v>306.33519999999993</c:v>
                </c:pt>
                <c:pt idx="240">
                  <c:v>306.44479999999999</c:v>
                </c:pt>
                <c:pt idx="241">
                  <c:v>306.55430000000001</c:v>
                </c:pt>
                <c:pt idx="242">
                  <c:v>306.66379999999992</c:v>
                </c:pt>
                <c:pt idx="243">
                  <c:v>306.77339999999987</c:v>
                </c:pt>
                <c:pt idx="244">
                  <c:v>306.88290000000001</c:v>
                </c:pt>
                <c:pt idx="245">
                  <c:v>306.99239999999986</c:v>
                </c:pt>
                <c:pt idx="246">
                  <c:v>307.1019</c:v>
                </c:pt>
                <c:pt idx="247">
                  <c:v>307.21140000000003</c:v>
                </c:pt>
                <c:pt idx="248">
                  <c:v>307.32080000000002</c:v>
                </c:pt>
                <c:pt idx="249">
                  <c:v>307.43029999999993</c:v>
                </c:pt>
                <c:pt idx="250">
                  <c:v>307.53980000000001</c:v>
                </c:pt>
                <c:pt idx="251">
                  <c:v>307.64920000000006</c:v>
                </c:pt>
                <c:pt idx="252">
                  <c:v>307.7586</c:v>
                </c:pt>
                <c:pt idx="253">
                  <c:v>307.86810000000003</c:v>
                </c:pt>
                <c:pt idx="254">
                  <c:v>307.97749999999996</c:v>
                </c:pt>
                <c:pt idx="255">
                  <c:v>308.08689999999996</c:v>
                </c:pt>
                <c:pt idx="256">
                  <c:v>308.19629999999995</c:v>
                </c:pt>
                <c:pt idx="257">
                  <c:v>308.30560000000008</c:v>
                </c:pt>
                <c:pt idx="258">
                  <c:v>308.41499999999996</c:v>
                </c:pt>
                <c:pt idx="259">
                  <c:v>308.52440000000001</c:v>
                </c:pt>
                <c:pt idx="260">
                  <c:v>308.63369999999992</c:v>
                </c:pt>
                <c:pt idx="261">
                  <c:v>308.74310000000003</c:v>
                </c:pt>
                <c:pt idx="262">
                  <c:v>308.85239999999999</c:v>
                </c:pt>
                <c:pt idx="263">
                  <c:v>308.96169999999995</c:v>
                </c:pt>
                <c:pt idx="264">
                  <c:v>309.07100000000003</c:v>
                </c:pt>
                <c:pt idx="265">
                  <c:v>309.18029999999999</c:v>
                </c:pt>
                <c:pt idx="266">
                  <c:v>309.28949999999992</c:v>
                </c:pt>
                <c:pt idx="267">
                  <c:v>309.39879999999994</c:v>
                </c:pt>
                <c:pt idx="268">
                  <c:v>309.50809999999996</c:v>
                </c:pt>
                <c:pt idx="269">
                  <c:v>309.6173</c:v>
                </c:pt>
                <c:pt idx="270">
                  <c:v>309.72649999999993</c:v>
                </c:pt>
                <c:pt idx="271">
                  <c:v>309.83569999999992</c:v>
                </c:pt>
                <c:pt idx="272">
                  <c:v>309.94490000000002</c:v>
                </c:pt>
                <c:pt idx="273">
                  <c:v>310.05410000000001</c:v>
                </c:pt>
                <c:pt idx="274">
                  <c:v>310.16320000000002</c:v>
                </c:pt>
                <c:pt idx="275">
                  <c:v>310.2724</c:v>
                </c:pt>
                <c:pt idx="276">
                  <c:v>310.38149999999996</c:v>
                </c:pt>
                <c:pt idx="277">
                  <c:v>310.49059999999986</c:v>
                </c:pt>
                <c:pt idx="278">
                  <c:v>310.59969999999993</c:v>
                </c:pt>
                <c:pt idx="279">
                  <c:v>310.7088</c:v>
                </c:pt>
                <c:pt idx="280">
                  <c:v>310.81790000000001</c:v>
                </c:pt>
                <c:pt idx="281">
                  <c:v>310.92699999999996</c:v>
                </c:pt>
                <c:pt idx="282">
                  <c:v>311.03599999999994</c:v>
                </c:pt>
                <c:pt idx="283">
                  <c:v>311.14499999999998</c:v>
                </c:pt>
                <c:pt idx="284">
                  <c:v>311.25400000000002</c:v>
                </c:pt>
                <c:pt idx="285">
                  <c:v>311.363</c:v>
                </c:pt>
                <c:pt idx="286">
                  <c:v>311.47199999999987</c:v>
                </c:pt>
                <c:pt idx="287">
                  <c:v>311.58089999999999</c:v>
                </c:pt>
                <c:pt idx="288">
                  <c:v>311.68990000000002</c:v>
                </c:pt>
                <c:pt idx="289">
                  <c:v>311.79880000000003</c:v>
                </c:pt>
                <c:pt idx="290">
                  <c:v>311.90769999999992</c:v>
                </c:pt>
                <c:pt idx="291">
                  <c:v>312.01659999999987</c:v>
                </c:pt>
                <c:pt idx="292">
                  <c:v>312.12540000000001</c:v>
                </c:pt>
                <c:pt idx="293">
                  <c:v>312.23429999999996</c:v>
                </c:pt>
                <c:pt idx="294">
                  <c:v>312.34309999999999</c:v>
                </c:pt>
                <c:pt idx="295">
                  <c:v>312.45189999999997</c:v>
                </c:pt>
                <c:pt idx="296">
                  <c:v>312.5607</c:v>
                </c:pt>
                <c:pt idx="297">
                  <c:v>312.66940000000005</c:v>
                </c:pt>
                <c:pt idx="298">
                  <c:v>312.77820000000003</c:v>
                </c:pt>
                <c:pt idx="299">
                  <c:v>312.86189999999999</c:v>
                </c:pt>
                <c:pt idx="300">
                  <c:v>312.97639999999996</c:v>
                </c:pt>
                <c:pt idx="301">
                  <c:v>313.09099999999995</c:v>
                </c:pt>
                <c:pt idx="302">
                  <c:v>313.20549999999992</c:v>
                </c:pt>
                <c:pt idx="303">
                  <c:v>313.32009999999997</c:v>
                </c:pt>
                <c:pt idx="304">
                  <c:v>313.43459999999993</c:v>
                </c:pt>
                <c:pt idx="305">
                  <c:v>313.54910000000001</c:v>
                </c:pt>
                <c:pt idx="306">
                  <c:v>313.6635</c:v>
                </c:pt>
                <c:pt idx="307">
                  <c:v>313.77799999999996</c:v>
                </c:pt>
                <c:pt idx="308">
                  <c:v>313.89240000000001</c:v>
                </c:pt>
                <c:pt idx="309">
                  <c:v>314.0068</c:v>
                </c:pt>
                <c:pt idx="310">
                  <c:v>314.12109999999996</c:v>
                </c:pt>
                <c:pt idx="311">
                  <c:v>314.23549999999994</c:v>
                </c:pt>
                <c:pt idx="312">
                  <c:v>314.34980000000007</c:v>
                </c:pt>
                <c:pt idx="313">
                  <c:v>314.46409999999992</c:v>
                </c:pt>
                <c:pt idx="314">
                  <c:v>314.57839999999993</c:v>
                </c:pt>
                <c:pt idx="315">
                  <c:v>314.6927</c:v>
                </c:pt>
                <c:pt idx="316">
                  <c:v>314.80689999999993</c:v>
                </c:pt>
                <c:pt idx="317">
                  <c:v>314.92119999999994</c:v>
                </c:pt>
                <c:pt idx="318">
                  <c:v>315.03539999999987</c:v>
                </c:pt>
                <c:pt idx="319">
                  <c:v>315.14960000000008</c:v>
                </c:pt>
                <c:pt idx="320">
                  <c:v>315.26369999999991</c:v>
                </c:pt>
                <c:pt idx="321">
                  <c:v>315.37790000000001</c:v>
                </c:pt>
                <c:pt idx="322">
                  <c:v>315.49199999999996</c:v>
                </c:pt>
                <c:pt idx="323">
                  <c:v>315.60610000000003</c:v>
                </c:pt>
                <c:pt idx="324">
                  <c:v>315.72019999999986</c:v>
                </c:pt>
                <c:pt idx="325">
                  <c:v>315.83420000000001</c:v>
                </c:pt>
                <c:pt idx="326">
                  <c:v>315.94819999999993</c:v>
                </c:pt>
                <c:pt idx="327">
                  <c:v>316.06220000000002</c:v>
                </c:pt>
                <c:pt idx="328">
                  <c:v>316.17619999999994</c:v>
                </c:pt>
                <c:pt idx="329">
                  <c:v>316.29020000000003</c:v>
                </c:pt>
                <c:pt idx="330">
                  <c:v>316.40410000000003</c:v>
                </c:pt>
                <c:pt idx="331">
                  <c:v>316.51809999999995</c:v>
                </c:pt>
                <c:pt idx="332">
                  <c:v>316.63200000000001</c:v>
                </c:pt>
                <c:pt idx="333">
                  <c:v>316.74579999999992</c:v>
                </c:pt>
                <c:pt idx="334">
                  <c:v>316.85969999999998</c:v>
                </c:pt>
                <c:pt idx="335">
                  <c:v>316.97349999999994</c:v>
                </c:pt>
                <c:pt idx="336">
                  <c:v>317.08730000000003</c:v>
                </c:pt>
                <c:pt idx="337">
                  <c:v>317.20109999999994</c:v>
                </c:pt>
                <c:pt idx="338">
                  <c:v>317.31490000000002</c:v>
                </c:pt>
                <c:pt idx="339">
                  <c:v>317.42859999999996</c:v>
                </c:pt>
                <c:pt idx="340">
                  <c:v>317.54239999999999</c:v>
                </c:pt>
                <c:pt idx="341">
                  <c:v>317.65609999999992</c:v>
                </c:pt>
                <c:pt idx="342">
                  <c:v>317.7697</c:v>
                </c:pt>
                <c:pt idx="343">
                  <c:v>317.88339999999994</c:v>
                </c:pt>
                <c:pt idx="344">
                  <c:v>317.99699999999996</c:v>
                </c:pt>
                <c:pt idx="345">
                  <c:v>318.11059999999992</c:v>
                </c:pt>
                <c:pt idx="346">
                  <c:v>318.2242</c:v>
                </c:pt>
                <c:pt idx="347">
                  <c:v>318.33780000000002</c:v>
                </c:pt>
                <c:pt idx="348">
                  <c:v>318.45129999999995</c:v>
                </c:pt>
                <c:pt idx="349">
                  <c:v>318.56490000000002</c:v>
                </c:pt>
                <c:pt idx="350">
                  <c:v>318.67840000000001</c:v>
                </c:pt>
                <c:pt idx="351">
                  <c:v>318.79179999999997</c:v>
                </c:pt>
                <c:pt idx="352">
                  <c:v>318.90529999999995</c:v>
                </c:pt>
                <c:pt idx="353">
                  <c:v>319.01869999999997</c:v>
                </c:pt>
                <c:pt idx="354">
                  <c:v>319.13209999999992</c:v>
                </c:pt>
                <c:pt idx="355">
                  <c:v>319.24549999999999</c:v>
                </c:pt>
                <c:pt idx="356">
                  <c:v>319.35890000000001</c:v>
                </c:pt>
                <c:pt idx="357">
                  <c:v>319.47219999999993</c:v>
                </c:pt>
                <c:pt idx="358">
                  <c:v>319.58549999999997</c:v>
                </c:pt>
                <c:pt idx="359">
                  <c:v>319.69880000000001</c:v>
                </c:pt>
                <c:pt idx="360">
                  <c:v>319.81209999999999</c:v>
                </c:pt>
                <c:pt idx="361">
                  <c:v>319.92529999999994</c:v>
                </c:pt>
                <c:pt idx="362">
                  <c:v>320.03859999999986</c:v>
                </c:pt>
                <c:pt idx="363">
                  <c:v>320.15179999999992</c:v>
                </c:pt>
                <c:pt idx="364">
                  <c:v>320.26499999999999</c:v>
                </c:pt>
                <c:pt idx="365">
                  <c:v>320.37809999999996</c:v>
                </c:pt>
                <c:pt idx="366">
                  <c:v>320.49119999999988</c:v>
                </c:pt>
                <c:pt idx="367">
                  <c:v>320.60440000000006</c:v>
                </c:pt>
                <c:pt idx="368">
                  <c:v>320.7174</c:v>
                </c:pt>
                <c:pt idx="369">
                  <c:v>320.83049999999992</c:v>
                </c:pt>
                <c:pt idx="370">
                  <c:v>320.9436</c:v>
                </c:pt>
                <c:pt idx="371">
                  <c:v>321.0566</c:v>
                </c:pt>
                <c:pt idx="372">
                  <c:v>321.16960000000006</c:v>
                </c:pt>
                <c:pt idx="373">
                  <c:v>321.28250000000003</c:v>
                </c:pt>
                <c:pt idx="374">
                  <c:v>321.39550000000003</c:v>
                </c:pt>
                <c:pt idx="375">
                  <c:v>321.50839999999994</c:v>
                </c:pt>
                <c:pt idx="376">
                  <c:v>321.62129999999996</c:v>
                </c:pt>
                <c:pt idx="377">
                  <c:v>321.73419999999993</c:v>
                </c:pt>
                <c:pt idx="378">
                  <c:v>321.84710000000001</c:v>
                </c:pt>
                <c:pt idx="379">
                  <c:v>321.9599</c:v>
                </c:pt>
                <c:pt idx="380">
                  <c:v>322.0727</c:v>
                </c:pt>
                <c:pt idx="381">
                  <c:v>322.18549999999999</c:v>
                </c:pt>
                <c:pt idx="382">
                  <c:v>322.29829999999987</c:v>
                </c:pt>
                <c:pt idx="383">
                  <c:v>322.41099999999994</c:v>
                </c:pt>
                <c:pt idx="384">
                  <c:v>322.52369999999996</c:v>
                </c:pt>
                <c:pt idx="385">
                  <c:v>322.63639999999987</c:v>
                </c:pt>
                <c:pt idx="386">
                  <c:v>322.7491</c:v>
                </c:pt>
                <c:pt idx="387">
                  <c:v>322.86180000000002</c:v>
                </c:pt>
                <c:pt idx="388">
                  <c:v>322.9744</c:v>
                </c:pt>
                <c:pt idx="389">
                  <c:v>323.08699999999993</c:v>
                </c:pt>
                <c:pt idx="390">
                  <c:v>323.19959999999992</c:v>
                </c:pt>
                <c:pt idx="391">
                  <c:v>323.31209999999999</c:v>
                </c:pt>
                <c:pt idx="392">
                  <c:v>323.42469999999992</c:v>
                </c:pt>
                <c:pt idx="393">
                  <c:v>323.53719999999987</c:v>
                </c:pt>
                <c:pt idx="394">
                  <c:v>323.64970000000005</c:v>
                </c:pt>
                <c:pt idx="395">
                  <c:v>323.76209999999992</c:v>
                </c:pt>
                <c:pt idx="396">
                  <c:v>323.87459999999999</c:v>
                </c:pt>
                <c:pt idx="397">
                  <c:v>323.98699999999997</c:v>
                </c:pt>
                <c:pt idx="398">
                  <c:v>324.0994</c:v>
                </c:pt>
                <c:pt idx="399">
                  <c:v>324.21179999999987</c:v>
                </c:pt>
                <c:pt idx="400">
                  <c:v>324.32409999999999</c:v>
                </c:pt>
                <c:pt idx="401">
                  <c:v>324.43649999999991</c:v>
                </c:pt>
                <c:pt idx="402">
                  <c:v>324.54880000000009</c:v>
                </c:pt>
                <c:pt idx="403">
                  <c:v>324.661</c:v>
                </c:pt>
                <c:pt idx="404">
                  <c:v>324.77329999999995</c:v>
                </c:pt>
                <c:pt idx="405">
                  <c:v>324.88549999999992</c:v>
                </c:pt>
                <c:pt idx="406">
                  <c:v>324.99779999999987</c:v>
                </c:pt>
                <c:pt idx="407">
                  <c:v>325.10989999999998</c:v>
                </c:pt>
                <c:pt idx="408">
                  <c:v>325.22209999999995</c:v>
                </c:pt>
                <c:pt idx="409">
                  <c:v>325.33429999999993</c:v>
                </c:pt>
                <c:pt idx="410">
                  <c:v>325.44639999999987</c:v>
                </c:pt>
                <c:pt idx="411">
                  <c:v>325.55849999999992</c:v>
                </c:pt>
                <c:pt idx="412">
                  <c:v>325.6705</c:v>
                </c:pt>
                <c:pt idx="413">
                  <c:v>325.7826</c:v>
                </c:pt>
                <c:pt idx="414">
                  <c:v>325.89460000000008</c:v>
                </c:pt>
                <c:pt idx="415">
                  <c:v>326.00659999999993</c:v>
                </c:pt>
                <c:pt idx="416">
                  <c:v>326.11860000000001</c:v>
                </c:pt>
                <c:pt idx="417">
                  <c:v>326.23059999999987</c:v>
                </c:pt>
                <c:pt idx="418">
                  <c:v>326.34249999999997</c:v>
                </c:pt>
                <c:pt idx="419">
                  <c:v>326.45440000000002</c:v>
                </c:pt>
                <c:pt idx="420">
                  <c:v>326.56629999999996</c:v>
                </c:pt>
                <c:pt idx="421">
                  <c:v>326.6782</c:v>
                </c:pt>
                <c:pt idx="422">
                  <c:v>326.78999999999996</c:v>
                </c:pt>
                <c:pt idx="423">
                  <c:v>326.90179999999987</c:v>
                </c:pt>
                <c:pt idx="424">
                  <c:v>327.0136</c:v>
                </c:pt>
                <c:pt idx="425">
                  <c:v>327.12540000000001</c:v>
                </c:pt>
                <c:pt idx="426">
                  <c:v>327.23719999999986</c:v>
                </c:pt>
                <c:pt idx="427">
                  <c:v>327.34890000000001</c:v>
                </c:pt>
                <c:pt idx="428">
                  <c:v>327.4606</c:v>
                </c:pt>
                <c:pt idx="429">
                  <c:v>327.57229999999993</c:v>
                </c:pt>
                <c:pt idx="430">
                  <c:v>327.68400000000008</c:v>
                </c:pt>
                <c:pt idx="431">
                  <c:v>327.79559999999987</c:v>
                </c:pt>
                <c:pt idx="432">
                  <c:v>327.90719999999993</c:v>
                </c:pt>
                <c:pt idx="433">
                  <c:v>328.0188</c:v>
                </c:pt>
                <c:pt idx="434">
                  <c:v>328.13040000000001</c:v>
                </c:pt>
                <c:pt idx="435">
                  <c:v>328.24189999999999</c:v>
                </c:pt>
                <c:pt idx="436">
                  <c:v>328.35340000000002</c:v>
                </c:pt>
                <c:pt idx="437">
                  <c:v>328.4649</c:v>
                </c:pt>
                <c:pt idx="438">
                  <c:v>328.57639999999986</c:v>
                </c:pt>
                <c:pt idx="439">
                  <c:v>328.68790000000001</c:v>
                </c:pt>
                <c:pt idx="440">
                  <c:v>328.79929999999996</c:v>
                </c:pt>
                <c:pt idx="441">
                  <c:v>328.91069999999996</c:v>
                </c:pt>
                <c:pt idx="442">
                  <c:v>329.02209999999997</c:v>
                </c:pt>
                <c:pt idx="443">
                  <c:v>329.13350000000003</c:v>
                </c:pt>
                <c:pt idx="444">
                  <c:v>329.24480000000005</c:v>
                </c:pt>
                <c:pt idx="445">
                  <c:v>329.35610000000003</c:v>
                </c:pt>
                <c:pt idx="446">
                  <c:v>329.4674</c:v>
                </c:pt>
                <c:pt idx="447">
                  <c:v>329.57870000000003</c:v>
                </c:pt>
                <c:pt idx="448">
                  <c:v>329.69</c:v>
                </c:pt>
                <c:pt idx="449">
                  <c:v>329.80119999999994</c:v>
                </c:pt>
                <c:pt idx="450">
                  <c:v>329.91239999999993</c:v>
                </c:pt>
                <c:pt idx="451">
                  <c:v>330.02359999999993</c:v>
                </c:pt>
                <c:pt idx="452">
                  <c:v>330.13479999999993</c:v>
                </c:pt>
                <c:pt idx="453">
                  <c:v>330.24590000000001</c:v>
                </c:pt>
                <c:pt idx="454">
                  <c:v>330.35700000000008</c:v>
                </c:pt>
                <c:pt idx="455">
                  <c:v>330.46809999999994</c:v>
                </c:pt>
                <c:pt idx="456">
                  <c:v>330.57920000000001</c:v>
                </c:pt>
                <c:pt idx="457">
                  <c:v>330.6902</c:v>
                </c:pt>
                <c:pt idx="458">
                  <c:v>330.80130000000003</c:v>
                </c:pt>
                <c:pt idx="459">
                  <c:v>330.91229999999996</c:v>
                </c:pt>
                <c:pt idx="460">
                  <c:v>331.02319999999986</c:v>
                </c:pt>
                <c:pt idx="461">
                  <c:v>331.13420000000002</c:v>
                </c:pt>
                <c:pt idx="462">
                  <c:v>331.24509999999992</c:v>
                </c:pt>
                <c:pt idx="463">
                  <c:v>331.35610000000003</c:v>
                </c:pt>
                <c:pt idx="464">
                  <c:v>331.46699999999987</c:v>
                </c:pt>
                <c:pt idx="465">
                  <c:v>331.57780000000002</c:v>
                </c:pt>
                <c:pt idx="466">
                  <c:v>331.68869999999993</c:v>
                </c:pt>
                <c:pt idx="467">
                  <c:v>331.79949999999997</c:v>
                </c:pt>
                <c:pt idx="468">
                  <c:v>331.91029999999995</c:v>
                </c:pt>
                <c:pt idx="469">
                  <c:v>332.02109999999993</c:v>
                </c:pt>
                <c:pt idx="470">
                  <c:v>332.13189999999992</c:v>
                </c:pt>
                <c:pt idx="471">
                  <c:v>332.24259999999992</c:v>
                </c:pt>
                <c:pt idx="472">
                  <c:v>332.35329999999999</c:v>
                </c:pt>
                <c:pt idx="473">
                  <c:v>332.464</c:v>
                </c:pt>
                <c:pt idx="474">
                  <c:v>332.57470000000001</c:v>
                </c:pt>
                <c:pt idx="475">
                  <c:v>332.68529999999993</c:v>
                </c:pt>
                <c:pt idx="476">
                  <c:v>332.79599999999994</c:v>
                </c:pt>
                <c:pt idx="477">
                  <c:v>332.90660000000003</c:v>
                </c:pt>
                <c:pt idx="478">
                  <c:v>333.0172</c:v>
                </c:pt>
                <c:pt idx="479">
                  <c:v>333.1277</c:v>
                </c:pt>
                <c:pt idx="480">
                  <c:v>333.23829999999987</c:v>
                </c:pt>
                <c:pt idx="481">
                  <c:v>333.34879999999993</c:v>
                </c:pt>
                <c:pt idx="482">
                  <c:v>333.45929999999993</c:v>
                </c:pt>
                <c:pt idx="483">
                  <c:v>333.56979999999999</c:v>
                </c:pt>
                <c:pt idx="484">
                  <c:v>333.68020000000001</c:v>
                </c:pt>
                <c:pt idx="485">
                  <c:v>333.79069999999996</c:v>
                </c:pt>
                <c:pt idx="486">
                  <c:v>333.90109999999993</c:v>
                </c:pt>
                <c:pt idx="487">
                  <c:v>334.01149999999996</c:v>
                </c:pt>
                <c:pt idx="488">
                  <c:v>334.12189999999993</c:v>
                </c:pt>
                <c:pt idx="489">
                  <c:v>334.23219999999986</c:v>
                </c:pt>
                <c:pt idx="490">
                  <c:v>334.34249999999997</c:v>
                </c:pt>
                <c:pt idx="491">
                  <c:v>334.4529</c:v>
                </c:pt>
                <c:pt idx="492">
                  <c:v>334.56309999999996</c:v>
                </c:pt>
                <c:pt idx="493">
                  <c:v>334.67340000000002</c:v>
                </c:pt>
                <c:pt idx="494">
                  <c:v>334.78359999999986</c:v>
                </c:pt>
                <c:pt idx="495">
                  <c:v>334.89389999999992</c:v>
                </c:pt>
                <c:pt idx="496">
                  <c:v>335.00409999999999</c:v>
                </c:pt>
                <c:pt idx="497">
                  <c:v>335.11430000000001</c:v>
                </c:pt>
                <c:pt idx="498">
                  <c:v>335.2244</c:v>
                </c:pt>
                <c:pt idx="499">
                  <c:v>335.33460000000002</c:v>
                </c:pt>
                <c:pt idx="500">
                  <c:v>335.44470000000001</c:v>
                </c:pt>
                <c:pt idx="501">
                  <c:v>335.55480000000006</c:v>
                </c:pt>
                <c:pt idx="502">
                  <c:v>335.66480000000007</c:v>
                </c:pt>
                <c:pt idx="503">
                  <c:v>335.7749</c:v>
                </c:pt>
                <c:pt idx="504">
                  <c:v>335.88490000000002</c:v>
                </c:pt>
                <c:pt idx="505">
                  <c:v>335.99489999999992</c:v>
                </c:pt>
                <c:pt idx="506">
                  <c:v>336.10490000000004</c:v>
                </c:pt>
                <c:pt idx="507">
                  <c:v>336.2149</c:v>
                </c:pt>
                <c:pt idx="508">
                  <c:v>336.32490000000001</c:v>
                </c:pt>
                <c:pt idx="509">
                  <c:v>336.4348</c:v>
                </c:pt>
                <c:pt idx="510">
                  <c:v>336.54469999999998</c:v>
                </c:pt>
                <c:pt idx="511">
                  <c:v>336.65460000000007</c:v>
                </c:pt>
                <c:pt idx="512">
                  <c:v>336.7645</c:v>
                </c:pt>
                <c:pt idx="513">
                  <c:v>336.87430000000001</c:v>
                </c:pt>
                <c:pt idx="514">
                  <c:v>336.98409999999996</c:v>
                </c:pt>
                <c:pt idx="515">
                  <c:v>337.09399999999994</c:v>
                </c:pt>
                <c:pt idx="516">
                  <c:v>337.20370000000003</c:v>
                </c:pt>
                <c:pt idx="517">
                  <c:v>337.31349999999992</c:v>
                </c:pt>
                <c:pt idx="518">
                  <c:v>337.42329999999987</c:v>
                </c:pt>
                <c:pt idx="519">
                  <c:v>337.53299999999996</c:v>
                </c:pt>
                <c:pt idx="520">
                  <c:v>337.64270000000005</c:v>
                </c:pt>
                <c:pt idx="521">
                  <c:v>337.75240000000002</c:v>
                </c:pt>
                <c:pt idx="522">
                  <c:v>337.86200000000002</c:v>
                </c:pt>
                <c:pt idx="523">
                  <c:v>337.97169999999994</c:v>
                </c:pt>
                <c:pt idx="524">
                  <c:v>338.08129999999994</c:v>
                </c:pt>
                <c:pt idx="525">
                  <c:v>338.1909</c:v>
                </c:pt>
                <c:pt idx="526">
                  <c:v>338.3005</c:v>
                </c:pt>
                <c:pt idx="527">
                  <c:v>338.41009999999994</c:v>
                </c:pt>
                <c:pt idx="528">
                  <c:v>338.51960000000008</c:v>
                </c:pt>
                <c:pt idx="529">
                  <c:v>338.62920000000008</c:v>
                </c:pt>
                <c:pt idx="530">
                  <c:v>338.73869999999994</c:v>
                </c:pt>
                <c:pt idx="531">
                  <c:v>338.84820000000002</c:v>
                </c:pt>
                <c:pt idx="532">
                  <c:v>338.95760000000001</c:v>
                </c:pt>
                <c:pt idx="533">
                  <c:v>339.06709999999993</c:v>
                </c:pt>
                <c:pt idx="534">
                  <c:v>339.17649999999992</c:v>
                </c:pt>
                <c:pt idx="535">
                  <c:v>339.28590000000003</c:v>
                </c:pt>
                <c:pt idx="536">
                  <c:v>339.39529999999996</c:v>
                </c:pt>
                <c:pt idx="537">
                  <c:v>339.50470000000001</c:v>
                </c:pt>
                <c:pt idx="538">
                  <c:v>339.61399999999992</c:v>
                </c:pt>
                <c:pt idx="539">
                  <c:v>339.72340000000003</c:v>
                </c:pt>
                <c:pt idx="540">
                  <c:v>339.83269999999999</c:v>
                </c:pt>
                <c:pt idx="541">
                  <c:v>339.94200000000001</c:v>
                </c:pt>
                <c:pt idx="542">
                  <c:v>340.05119999999994</c:v>
                </c:pt>
                <c:pt idx="543">
                  <c:v>340.16050000000001</c:v>
                </c:pt>
                <c:pt idx="544">
                  <c:v>340.2697</c:v>
                </c:pt>
                <c:pt idx="545">
                  <c:v>340.37900000000002</c:v>
                </c:pt>
                <c:pt idx="546">
                  <c:v>340.48819999999995</c:v>
                </c:pt>
                <c:pt idx="547">
                  <c:v>340.59729999999996</c:v>
                </c:pt>
                <c:pt idx="548">
                  <c:v>340.70649999999995</c:v>
                </c:pt>
                <c:pt idx="549">
                  <c:v>340.81560000000002</c:v>
                </c:pt>
                <c:pt idx="550">
                  <c:v>340.9248</c:v>
                </c:pt>
                <c:pt idx="551">
                  <c:v>341.03389999999996</c:v>
                </c:pt>
                <c:pt idx="552">
                  <c:v>341.14299999999997</c:v>
                </c:pt>
                <c:pt idx="553">
                  <c:v>341.25200000000001</c:v>
                </c:pt>
                <c:pt idx="554">
                  <c:v>341.36109999999996</c:v>
                </c:pt>
                <c:pt idx="555">
                  <c:v>341.47009999999995</c:v>
                </c:pt>
                <c:pt idx="556">
                  <c:v>341.57909999999993</c:v>
                </c:pt>
                <c:pt idx="557">
                  <c:v>341.68809999999996</c:v>
                </c:pt>
                <c:pt idx="558">
                  <c:v>341.79709999999994</c:v>
                </c:pt>
                <c:pt idx="559">
                  <c:v>341.90609999999987</c:v>
                </c:pt>
                <c:pt idx="560">
                  <c:v>342.01499999999999</c:v>
                </c:pt>
                <c:pt idx="561">
                  <c:v>342.12389999999999</c:v>
                </c:pt>
                <c:pt idx="562">
                  <c:v>342.2328</c:v>
                </c:pt>
                <c:pt idx="563">
                  <c:v>342.3417</c:v>
                </c:pt>
                <c:pt idx="564">
                  <c:v>342.45060000000001</c:v>
                </c:pt>
                <c:pt idx="565">
                  <c:v>342.55939999999993</c:v>
                </c:pt>
                <c:pt idx="566">
                  <c:v>342.66829999999999</c:v>
                </c:pt>
                <c:pt idx="567">
                  <c:v>342.77709999999996</c:v>
                </c:pt>
                <c:pt idx="568">
                  <c:v>342.88589999999999</c:v>
                </c:pt>
                <c:pt idx="569">
                  <c:v>342.99469999999997</c:v>
                </c:pt>
                <c:pt idx="570">
                  <c:v>343.10340000000002</c:v>
                </c:pt>
                <c:pt idx="571">
                  <c:v>343.2122</c:v>
                </c:pt>
                <c:pt idx="572">
                  <c:v>343.32089999999999</c:v>
                </c:pt>
                <c:pt idx="573">
                  <c:v>343.42959999999994</c:v>
                </c:pt>
                <c:pt idx="574">
                  <c:v>343.53829999999994</c:v>
                </c:pt>
                <c:pt idx="575">
                  <c:v>343.75560000000002</c:v>
                </c:pt>
                <c:pt idx="576">
                  <c:v>343.86430000000001</c:v>
                </c:pt>
                <c:pt idx="577">
                  <c:v>344.19009999999992</c:v>
                </c:pt>
                <c:pt idx="578">
                  <c:v>344.29869999999994</c:v>
                </c:pt>
                <c:pt idx="579">
                  <c:v>344.40719999999993</c:v>
                </c:pt>
                <c:pt idx="580">
                  <c:v>344.51580000000001</c:v>
                </c:pt>
                <c:pt idx="581">
                  <c:v>344.62430000000001</c:v>
                </c:pt>
                <c:pt idx="582">
                  <c:v>344.84129999999999</c:v>
                </c:pt>
                <c:pt idx="583">
                  <c:v>344.94979999999993</c:v>
                </c:pt>
                <c:pt idx="584">
                  <c:v>345.0582</c:v>
                </c:pt>
                <c:pt idx="585">
                  <c:v>345.27509999999995</c:v>
                </c:pt>
                <c:pt idx="586">
                  <c:v>345.38350000000003</c:v>
                </c:pt>
                <c:pt idx="587">
                  <c:v>345.49189999999993</c:v>
                </c:pt>
                <c:pt idx="588">
                  <c:v>345.60019999999992</c:v>
                </c:pt>
                <c:pt idx="589">
                  <c:v>345.70859999999993</c:v>
                </c:pt>
                <c:pt idx="590">
                  <c:v>345.81689999999992</c:v>
                </c:pt>
                <c:pt idx="591">
                  <c:v>345.92529999999994</c:v>
                </c:pt>
                <c:pt idx="592">
                  <c:v>346.03359999999986</c:v>
                </c:pt>
                <c:pt idx="593">
                  <c:v>346.14190000000002</c:v>
                </c:pt>
                <c:pt idx="594">
                  <c:v>346.25009999999992</c:v>
                </c:pt>
                <c:pt idx="595">
                  <c:v>346.35840000000002</c:v>
                </c:pt>
                <c:pt idx="596">
                  <c:v>346.46660000000003</c:v>
                </c:pt>
                <c:pt idx="597">
                  <c:v>346.57490000000001</c:v>
                </c:pt>
                <c:pt idx="598">
                  <c:v>346.68309999999997</c:v>
                </c:pt>
                <c:pt idx="599">
                  <c:v>346.79129999999986</c:v>
                </c:pt>
                <c:pt idx="600">
                  <c:v>346.89949999999999</c:v>
                </c:pt>
                <c:pt idx="601">
                  <c:v>347.00760000000002</c:v>
                </c:pt>
                <c:pt idx="602">
                  <c:v>347.11579999999992</c:v>
                </c:pt>
                <c:pt idx="603">
                  <c:v>347.22389999999996</c:v>
                </c:pt>
                <c:pt idx="604">
                  <c:v>347.33199999999994</c:v>
                </c:pt>
                <c:pt idx="605">
                  <c:v>347.44009999999992</c:v>
                </c:pt>
                <c:pt idx="606">
                  <c:v>347.54820000000001</c:v>
                </c:pt>
                <c:pt idx="607">
                  <c:v>347.65629999999999</c:v>
                </c:pt>
                <c:pt idx="608">
                  <c:v>347.76440000000002</c:v>
                </c:pt>
                <c:pt idx="609">
                  <c:v>347.87240000000008</c:v>
                </c:pt>
                <c:pt idx="610">
                  <c:v>347.98049999999995</c:v>
                </c:pt>
                <c:pt idx="611">
                  <c:v>348.08849999999995</c:v>
                </c:pt>
                <c:pt idx="612">
                  <c:v>348.19649999999996</c:v>
                </c:pt>
                <c:pt idx="613">
                  <c:v>348.30450000000002</c:v>
                </c:pt>
                <c:pt idx="614">
                  <c:v>348.41239999999993</c:v>
                </c:pt>
                <c:pt idx="615">
                  <c:v>348.5204</c:v>
                </c:pt>
                <c:pt idx="616">
                  <c:v>348.62829999999997</c:v>
                </c:pt>
                <c:pt idx="617">
                  <c:v>348.73629999999997</c:v>
                </c:pt>
                <c:pt idx="618">
                  <c:v>348.84420000000006</c:v>
                </c:pt>
                <c:pt idx="619">
                  <c:v>348.95209999999992</c:v>
                </c:pt>
                <c:pt idx="620">
                  <c:v>349.05990000000008</c:v>
                </c:pt>
                <c:pt idx="621">
                  <c:v>349.16780000000006</c:v>
                </c:pt>
                <c:pt idx="622">
                  <c:v>349.27569999999992</c:v>
                </c:pt>
                <c:pt idx="623">
                  <c:v>349.38350000000003</c:v>
                </c:pt>
                <c:pt idx="624">
                  <c:v>349.49129999999991</c:v>
                </c:pt>
                <c:pt idx="625">
                  <c:v>349.5992</c:v>
                </c:pt>
                <c:pt idx="626">
                  <c:v>349.70699999999994</c:v>
                </c:pt>
                <c:pt idx="627">
                  <c:v>349.81470000000002</c:v>
                </c:pt>
                <c:pt idx="628">
                  <c:v>349.92249999999996</c:v>
                </c:pt>
                <c:pt idx="629">
                  <c:v>350.03029999999995</c:v>
                </c:pt>
                <c:pt idx="630">
                  <c:v>350.13799999999992</c:v>
                </c:pt>
                <c:pt idx="631">
                  <c:v>350.24579999999992</c:v>
                </c:pt>
                <c:pt idx="632">
                  <c:v>350.46119999999996</c:v>
                </c:pt>
                <c:pt idx="633">
                  <c:v>350.56889999999999</c:v>
                </c:pt>
                <c:pt idx="634">
                  <c:v>350.67649999999992</c:v>
                </c:pt>
                <c:pt idx="635">
                  <c:v>350.7842</c:v>
                </c:pt>
                <c:pt idx="636">
                  <c:v>350.89189999999996</c:v>
                </c:pt>
                <c:pt idx="637">
                  <c:v>350.99949999999995</c:v>
                </c:pt>
                <c:pt idx="638">
                  <c:v>351.1071</c:v>
                </c:pt>
                <c:pt idx="639">
                  <c:v>351.21469999999999</c:v>
                </c:pt>
                <c:pt idx="640">
                  <c:v>352.50510000000003</c:v>
                </c:pt>
                <c:pt idx="641">
                  <c:v>352.61250000000001</c:v>
                </c:pt>
                <c:pt idx="642">
                  <c:v>352.71999999999997</c:v>
                </c:pt>
                <c:pt idx="643">
                  <c:v>352.82740000000001</c:v>
                </c:pt>
                <c:pt idx="644">
                  <c:v>352.9348</c:v>
                </c:pt>
                <c:pt idx="645">
                  <c:v>353.04219999999992</c:v>
                </c:pt>
                <c:pt idx="646">
                  <c:v>353.14960000000008</c:v>
                </c:pt>
                <c:pt idx="647">
                  <c:v>353.25700000000001</c:v>
                </c:pt>
                <c:pt idx="648">
                  <c:v>353.36430000000001</c:v>
                </c:pt>
                <c:pt idx="649">
                  <c:v>353.47169999999994</c:v>
                </c:pt>
                <c:pt idx="650">
                  <c:v>353.57900000000001</c:v>
                </c:pt>
                <c:pt idx="651">
                  <c:v>353.68639999999994</c:v>
                </c:pt>
                <c:pt idx="652">
                  <c:v>353.79369999999994</c:v>
                </c:pt>
                <c:pt idx="653">
                  <c:v>353.90099999999995</c:v>
                </c:pt>
                <c:pt idx="654">
                  <c:v>354.00829999999996</c:v>
                </c:pt>
                <c:pt idx="655">
                  <c:v>354.11559999999992</c:v>
                </c:pt>
                <c:pt idx="656">
                  <c:v>354.22280000000001</c:v>
                </c:pt>
                <c:pt idx="657">
                  <c:v>354.33009999999996</c:v>
                </c:pt>
                <c:pt idx="658">
                  <c:v>354.43740000000003</c:v>
                </c:pt>
                <c:pt idx="659">
                  <c:v>354.54460000000006</c:v>
                </c:pt>
                <c:pt idx="660">
                  <c:v>354.65179999999992</c:v>
                </c:pt>
                <c:pt idx="661">
                  <c:v>354.75909999999999</c:v>
                </c:pt>
                <c:pt idx="662">
                  <c:v>354.86629999999997</c:v>
                </c:pt>
                <c:pt idx="663">
                  <c:v>354.97349999999994</c:v>
                </c:pt>
                <c:pt idx="664">
                  <c:v>355.0806</c:v>
                </c:pt>
                <c:pt idx="665">
                  <c:v>355.18779999999992</c:v>
                </c:pt>
                <c:pt idx="666">
                  <c:v>355.29499999999996</c:v>
                </c:pt>
                <c:pt idx="667">
                  <c:v>355.40209999999996</c:v>
                </c:pt>
                <c:pt idx="668">
                  <c:v>355.5093</c:v>
                </c:pt>
                <c:pt idx="669">
                  <c:v>355.6164</c:v>
                </c:pt>
                <c:pt idx="670">
                  <c:v>355.72359999999986</c:v>
                </c:pt>
                <c:pt idx="671">
                  <c:v>355.83069999999992</c:v>
                </c:pt>
                <c:pt idx="672">
                  <c:v>356.04489999999998</c:v>
                </c:pt>
                <c:pt idx="673">
                  <c:v>356.25900000000001</c:v>
                </c:pt>
                <c:pt idx="674">
                  <c:v>356.36609999999996</c:v>
                </c:pt>
                <c:pt idx="675">
                  <c:v>356.47309999999993</c:v>
                </c:pt>
                <c:pt idx="676">
                  <c:v>356.58019999999993</c:v>
                </c:pt>
                <c:pt idx="677">
                  <c:v>356.90129999999994</c:v>
                </c:pt>
                <c:pt idx="678">
                  <c:v>357.00829999999996</c:v>
                </c:pt>
                <c:pt idx="679">
                  <c:v>357.11529999999999</c:v>
                </c:pt>
                <c:pt idx="680">
                  <c:v>357.22229999999996</c:v>
                </c:pt>
                <c:pt idx="681">
                  <c:v>357.32920000000001</c:v>
                </c:pt>
                <c:pt idx="682">
                  <c:v>357.43619999999987</c:v>
                </c:pt>
                <c:pt idx="683">
                  <c:v>357.54320000000001</c:v>
                </c:pt>
                <c:pt idx="684">
                  <c:v>357.65010000000001</c:v>
                </c:pt>
                <c:pt idx="685">
                  <c:v>357.75709999999992</c:v>
                </c:pt>
                <c:pt idx="686">
                  <c:v>357.86399999999992</c:v>
                </c:pt>
                <c:pt idx="687">
                  <c:v>357.97089999999992</c:v>
                </c:pt>
                <c:pt idx="688">
                  <c:v>358.07780000000002</c:v>
                </c:pt>
                <c:pt idx="689">
                  <c:v>358.18480000000005</c:v>
                </c:pt>
                <c:pt idx="690">
                  <c:v>358.29169999999993</c:v>
                </c:pt>
                <c:pt idx="691">
                  <c:v>358.39849999999996</c:v>
                </c:pt>
                <c:pt idx="692">
                  <c:v>358.50540000000001</c:v>
                </c:pt>
                <c:pt idx="693">
                  <c:v>358.6123</c:v>
                </c:pt>
                <c:pt idx="694">
                  <c:v>358.7192</c:v>
                </c:pt>
                <c:pt idx="695">
                  <c:v>358.82599999999996</c:v>
                </c:pt>
                <c:pt idx="696">
                  <c:v>358.93289999999996</c:v>
                </c:pt>
                <c:pt idx="697">
                  <c:v>359.03969999999993</c:v>
                </c:pt>
                <c:pt idx="698">
                  <c:v>359.1465</c:v>
                </c:pt>
                <c:pt idx="699">
                  <c:v>359.2534</c:v>
                </c:pt>
                <c:pt idx="700">
                  <c:v>359.36020000000002</c:v>
                </c:pt>
                <c:pt idx="701">
                  <c:v>359.46699999999987</c:v>
                </c:pt>
                <c:pt idx="702">
                  <c:v>359.57380000000001</c:v>
                </c:pt>
                <c:pt idx="703">
                  <c:v>359.68060000000008</c:v>
                </c:pt>
                <c:pt idx="704">
                  <c:v>359.78739999999993</c:v>
                </c:pt>
                <c:pt idx="705">
                  <c:v>359.89420000000001</c:v>
                </c:pt>
                <c:pt idx="706">
                  <c:v>360.0009</c:v>
                </c:pt>
                <c:pt idx="707">
                  <c:v>360.10770000000002</c:v>
                </c:pt>
                <c:pt idx="708">
                  <c:v>360.64139999999992</c:v>
                </c:pt>
                <c:pt idx="709">
                  <c:v>360.74809999999997</c:v>
                </c:pt>
                <c:pt idx="710">
                  <c:v>361.17489999999998</c:v>
                </c:pt>
                <c:pt idx="711">
                  <c:v>361.28160000000003</c:v>
                </c:pt>
                <c:pt idx="712">
                  <c:v>361.38829999999996</c:v>
                </c:pt>
                <c:pt idx="713">
                  <c:v>361.49499999999995</c:v>
                </c:pt>
                <c:pt idx="714">
                  <c:v>361.60160000000002</c:v>
                </c:pt>
                <c:pt idx="715">
                  <c:v>361.70829999999995</c:v>
                </c:pt>
                <c:pt idx="716">
                  <c:v>361.81490000000002</c:v>
                </c:pt>
                <c:pt idx="717">
                  <c:v>361.92159999999996</c:v>
                </c:pt>
                <c:pt idx="718">
                  <c:v>362.02820000000003</c:v>
                </c:pt>
                <c:pt idx="719">
                  <c:v>362.13479999999993</c:v>
                </c:pt>
                <c:pt idx="720">
                  <c:v>362.24149999999992</c:v>
                </c:pt>
                <c:pt idx="721">
                  <c:v>362.34809999999999</c:v>
                </c:pt>
                <c:pt idx="722">
                  <c:v>362.4547</c:v>
                </c:pt>
                <c:pt idx="723">
                  <c:v>362.56129999999996</c:v>
                </c:pt>
                <c:pt idx="724">
                  <c:v>362.66789999999997</c:v>
                </c:pt>
                <c:pt idx="725">
                  <c:v>362.77449999999999</c:v>
                </c:pt>
                <c:pt idx="726">
                  <c:v>362.88109999999995</c:v>
                </c:pt>
                <c:pt idx="727">
                  <c:v>362.98769999999996</c:v>
                </c:pt>
                <c:pt idx="728">
                  <c:v>363.09429999999992</c:v>
                </c:pt>
                <c:pt idx="729">
                  <c:v>363.20080000000002</c:v>
                </c:pt>
                <c:pt idx="730">
                  <c:v>363.30739999999992</c:v>
                </c:pt>
                <c:pt idx="731">
                  <c:v>363.41399999999993</c:v>
                </c:pt>
                <c:pt idx="732">
                  <c:v>363.52050000000003</c:v>
                </c:pt>
                <c:pt idx="733">
                  <c:v>363.62709999999993</c:v>
                </c:pt>
                <c:pt idx="734">
                  <c:v>363.73359999999997</c:v>
                </c:pt>
                <c:pt idx="735">
                  <c:v>363.84019999999992</c:v>
                </c:pt>
                <c:pt idx="736">
                  <c:v>363.94669999999996</c:v>
                </c:pt>
                <c:pt idx="737">
                  <c:v>364.0532</c:v>
                </c:pt>
                <c:pt idx="738">
                  <c:v>364.15970000000004</c:v>
                </c:pt>
                <c:pt idx="739">
                  <c:v>364.26629999999994</c:v>
                </c:pt>
                <c:pt idx="740">
                  <c:v>364.37279999999993</c:v>
                </c:pt>
                <c:pt idx="741">
                  <c:v>364.47929999999997</c:v>
                </c:pt>
                <c:pt idx="742">
                  <c:v>364.58580000000001</c:v>
                </c:pt>
                <c:pt idx="743">
                  <c:v>364.69229999999999</c:v>
                </c:pt>
                <c:pt idx="744">
                  <c:v>364.79880000000003</c:v>
                </c:pt>
                <c:pt idx="745">
                  <c:v>364.90529999999995</c:v>
                </c:pt>
                <c:pt idx="746">
                  <c:v>365.01179999999994</c:v>
                </c:pt>
                <c:pt idx="747">
                  <c:v>365.11829999999992</c:v>
                </c:pt>
                <c:pt idx="748">
                  <c:v>365.22469999999993</c:v>
                </c:pt>
                <c:pt idx="749">
                  <c:v>365.33119999999997</c:v>
                </c:pt>
                <c:pt idx="750">
                  <c:v>365.43769999999995</c:v>
                </c:pt>
                <c:pt idx="751">
                  <c:v>365.54410000000001</c:v>
                </c:pt>
                <c:pt idx="752">
                  <c:v>365.65060000000005</c:v>
                </c:pt>
                <c:pt idx="753">
                  <c:v>365.75709999999992</c:v>
                </c:pt>
                <c:pt idx="754">
                  <c:v>365.86349999999999</c:v>
                </c:pt>
                <c:pt idx="755">
                  <c:v>365.96999999999997</c:v>
                </c:pt>
                <c:pt idx="756">
                  <c:v>366.07639999999986</c:v>
                </c:pt>
                <c:pt idx="757">
                  <c:v>366.18279999999999</c:v>
                </c:pt>
                <c:pt idx="758">
                  <c:v>366.28930000000003</c:v>
                </c:pt>
                <c:pt idx="759">
                  <c:v>366.39569999999992</c:v>
                </c:pt>
                <c:pt idx="760">
                  <c:v>366.50209999999993</c:v>
                </c:pt>
                <c:pt idx="761">
                  <c:v>366.60860000000002</c:v>
                </c:pt>
                <c:pt idx="762">
                  <c:v>366.71499999999992</c:v>
                </c:pt>
                <c:pt idx="763">
                  <c:v>366.82139999999987</c:v>
                </c:pt>
                <c:pt idx="764">
                  <c:v>366.92779999999993</c:v>
                </c:pt>
                <c:pt idx="765">
                  <c:v>367.0342</c:v>
                </c:pt>
                <c:pt idx="766">
                  <c:v>367.14060000000006</c:v>
                </c:pt>
                <c:pt idx="767">
                  <c:v>367.35340000000002</c:v>
                </c:pt>
                <c:pt idx="768">
                  <c:v>367.45979999999992</c:v>
                </c:pt>
                <c:pt idx="769">
                  <c:v>367.56619999999987</c:v>
                </c:pt>
                <c:pt idx="770">
                  <c:v>367.779</c:v>
                </c:pt>
                <c:pt idx="771">
                  <c:v>367.8854</c:v>
                </c:pt>
                <c:pt idx="772">
                  <c:v>367.99179999999996</c:v>
                </c:pt>
                <c:pt idx="773">
                  <c:v>368.63</c:v>
                </c:pt>
                <c:pt idx="774">
                  <c:v>368.73639999999995</c:v>
                </c:pt>
                <c:pt idx="775">
                  <c:v>368.94909999999999</c:v>
                </c:pt>
                <c:pt idx="776">
                  <c:v>369.05540000000002</c:v>
                </c:pt>
                <c:pt idx="777">
                  <c:v>369.16180000000008</c:v>
                </c:pt>
                <c:pt idx="778">
                  <c:v>369.26809999999995</c:v>
                </c:pt>
                <c:pt idx="779">
                  <c:v>369.37450000000001</c:v>
                </c:pt>
                <c:pt idx="780">
                  <c:v>369.48079999999993</c:v>
                </c:pt>
                <c:pt idx="781">
                  <c:v>369.5872</c:v>
                </c:pt>
                <c:pt idx="782">
                  <c:v>369.69349999999991</c:v>
                </c:pt>
                <c:pt idx="783">
                  <c:v>369.79989999999992</c:v>
                </c:pt>
                <c:pt idx="784">
                  <c:v>369.90619999999996</c:v>
                </c:pt>
                <c:pt idx="785">
                  <c:v>370.01249999999999</c:v>
                </c:pt>
                <c:pt idx="786">
                  <c:v>370.1189</c:v>
                </c:pt>
                <c:pt idx="787">
                  <c:v>370.22519999999986</c:v>
                </c:pt>
                <c:pt idx="788">
                  <c:v>370.33149999999995</c:v>
                </c:pt>
                <c:pt idx="789">
                  <c:v>370.43789999999996</c:v>
                </c:pt>
                <c:pt idx="790">
                  <c:v>370.54419999999999</c:v>
                </c:pt>
                <c:pt idx="791">
                  <c:v>370.65050000000002</c:v>
                </c:pt>
                <c:pt idx="792">
                  <c:v>370.75689999999992</c:v>
                </c:pt>
                <c:pt idx="793">
                  <c:v>370.86320000000001</c:v>
                </c:pt>
                <c:pt idx="794">
                  <c:v>370.96949999999993</c:v>
                </c:pt>
                <c:pt idx="795">
                  <c:v>371.07580000000002</c:v>
                </c:pt>
                <c:pt idx="796">
                  <c:v>371.18209999999999</c:v>
                </c:pt>
                <c:pt idx="797">
                  <c:v>371.28849999999994</c:v>
                </c:pt>
                <c:pt idx="798">
                  <c:v>371.39479999999992</c:v>
                </c:pt>
                <c:pt idx="799">
                  <c:v>371.50109999999995</c:v>
                </c:pt>
                <c:pt idx="800">
                  <c:v>371.60739999999993</c:v>
                </c:pt>
                <c:pt idx="801">
                  <c:v>371.71369999999996</c:v>
                </c:pt>
                <c:pt idx="802">
                  <c:v>371.82</c:v>
                </c:pt>
                <c:pt idx="803">
                  <c:v>371.92629999999997</c:v>
                </c:pt>
                <c:pt idx="804">
                  <c:v>372.0326</c:v>
                </c:pt>
                <c:pt idx="805">
                  <c:v>372.13900000000001</c:v>
                </c:pt>
                <c:pt idx="806">
                  <c:v>372.24529999999999</c:v>
                </c:pt>
                <c:pt idx="807">
                  <c:v>372.35160000000002</c:v>
                </c:pt>
                <c:pt idx="808">
                  <c:v>372.4579</c:v>
                </c:pt>
                <c:pt idx="809">
                  <c:v>372.56420000000008</c:v>
                </c:pt>
                <c:pt idx="810">
                  <c:v>372.6705</c:v>
                </c:pt>
                <c:pt idx="811">
                  <c:v>372.77679999999987</c:v>
                </c:pt>
                <c:pt idx="812">
                  <c:v>372.88309999999996</c:v>
                </c:pt>
                <c:pt idx="813">
                  <c:v>372.98939999999993</c:v>
                </c:pt>
                <c:pt idx="814">
                  <c:v>373.09569999999997</c:v>
                </c:pt>
                <c:pt idx="815">
                  <c:v>373.202</c:v>
                </c:pt>
                <c:pt idx="816">
                  <c:v>373.30829999999992</c:v>
                </c:pt>
                <c:pt idx="817">
                  <c:v>373.41460000000001</c:v>
                </c:pt>
                <c:pt idx="818">
                  <c:v>373.52089999999993</c:v>
                </c:pt>
                <c:pt idx="819">
                  <c:v>373.62720000000002</c:v>
                </c:pt>
                <c:pt idx="820">
                  <c:v>373.73349999999994</c:v>
                </c:pt>
                <c:pt idx="821">
                  <c:v>373.83980000000008</c:v>
                </c:pt>
                <c:pt idx="822">
                  <c:v>373.94609999999994</c:v>
                </c:pt>
                <c:pt idx="823">
                  <c:v>374.05239999999992</c:v>
                </c:pt>
                <c:pt idx="824">
                  <c:v>374.15870000000001</c:v>
                </c:pt>
                <c:pt idx="825">
                  <c:v>374.26499999999999</c:v>
                </c:pt>
                <c:pt idx="826">
                  <c:v>374.37129999999996</c:v>
                </c:pt>
                <c:pt idx="827">
                  <c:v>374.4776</c:v>
                </c:pt>
                <c:pt idx="828">
                  <c:v>374.58390000000003</c:v>
                </c:pt>
                <c:pt idx="829">
                  <c:v>374.6902</c:v>
                </c:pt>
                <c:pt idx="830">
                  <c:v>374.79649999999987</c:v>
                </c:pt>
                <c:pt idx="831">
                  <c:v>374.90280000000001</c:v>
                </c:pt>
                <c:pt idx="832">
                  <c:v>375.00909999999999</c:v>
                </c:pt>
                <c:pt idx="833">
                  <c:v>375.11540000000002</c:v>
                </c:pt>
                <c:pt idx="834">
                  <c:v>375.22169999999994</c:v>
                </c:pt>
                <c:pt idx="835">
                  <c:v>375.32799999999992</c:v>
                </c:pt>
                <c:pt idx="836">
                  <c:v>375.43429999999995</c:v>
                </c:pt>
                <c:pt idx="837">
                  <c:v>375.54059999999993</c:v>
                </c:pt>
                <c:pt idx="838">
                  <c:v>375.64690000000002</c:v>
                </c:pt>
                <c:pt idx="839">
                  <c:v>375.75319999999994</c:v>
                </c:pt>
                <c:pt idx="840">
                  <c:v>375.85950000000008</c:v>
                </c:pt>
                <c:pt idx="841">
                  <c:v>375.96589999999992</c:v>
                </c:pt>
                <c:pt idx="842">
                  <c:v>376.07220000000001</c:v>
                </c:pt>
                <c:pt idx="843">
                  <c:v>376.17849999999999</c:v>
                </c:pt>
                <c:pt idx="844">
                  <c:v>376.28480000000002</c:v>
                </c:pt>
                <c:pt idx="845">
                  <c:v>376.39109999999994</c:v>
                </c:pt>
                <c:pt idx="846">
                  <c:v>376.49740000000003</c:v>
                </c:pt>
                <c:pt idx="847">
                  <c:v>376.6037</c:v>
                </c:pt>
                <c:pt idx="848">
                  <c:v>376.71</c:v>
                </c:pt>
                <c:pt idx="849">
                  <c:v>376.81629999999996</c:v>
                </c:pt>
                <c:pt idx="850">
                  <c:v>376.92259999999993</c:v>
                </c:pt>
                <c:pt idx="851">
                  <c:v>377.029</c:v>
                </c:pt>
                <c:pt idx="852">
                  <c:v>377.13529999999992</c:v>
                </c:pt>
                <c:pt idx="853">
                  <c:v>377.24160000000001</c:v>
                </c:pt>
                <c:pt idx="854">
                  <c:v>377.34789999999998</c:v>
                </c:pt>
                <c:pt idx="855">
                  <c:v>377.45420000000001</c:v>
                </c:pt>
                <c:pt idx="856">
                  <c:v>377.56049999999999</c:v>
                </c:pt>
                <c:pt idx="857">
                  <c:v>377.6669</c:v>
                </c:pt>
                <c:pt idx="858">
                  <c:v>377.77319999999986</c:v>
                </c:pt>
                <c:pt idx="859">
                  <c:v>377.87950000000001</c:v>
                </c:pt>
                <c:pt idx="860">
                  <c:v>377.98579999999987</c:v>
                </c:pt>
                <c:pt idx="861">
                  <c:v>378.09219999999993</c:v>
                </c:pt>
                <c:pt idx="862">
                  <c:v>378.19849999999997</c:v>
                </c:pt>
                <c:pt idx="863">
                  <c:v>378.30480000000006</c:v>
                </c:pt>
                <c:pt idx="864">
                  <c:v>378.41119999999995</c:v>
                </c:pt>
                <c:pt idx="865">
                  <c:v>378.51749999999993</c:v>
                </c:pt>
                <c:pt idx="866">
                  <c:v>378.62380000000002</c:v>
                </c:pt>
                <c:pt idx="867">
                  <c:v>378.73019999999997</c:v>
                </c:pt>
                <c:pt idx="868">
                  <c:v>378.83649999999994</c:v>
                </c:pt>
                <c:pt idx="869">
                  <c:v>378.94279999999992</c:v>
                </c:pt>
                <c:pt idx="870">
                  <c:v>379.04919999999993</c:v>
                </c:pt>
                <c:pt idx="871">
                  <c:v>379.15550000000002</c:v>
                </c:pt>
                <c:pt idx="872">
                  <c:v>379.26190000000003</c:v>
                </c:pt>
                <c:pt idx="873">
                  <c:v>379.3682</c:v>
                </c:pt>
                <c:pt idx="874">
                  <c:v>379.47460000000001</c:v>
                </c:pt>
                <c:pt idx="875">
                  <c:v>379.58089999999999</c:v>
                </c:pt>
                <c:pt idx="876">
                  <c:v>379.68720000000002</c:v>
                </c:pt>
                <c:pt idx="877">
                  <c:v>379.79360000000003</c:v>
                </c:pt>
                <c:pt idx="878">
                  <c:v>379.9</c:v>
                </c:pt>
                <c:pt idx="879">
                  <c:v>380.00629999999995</c:v>
                </c:pt>
                <c:pt idx="880">
                  <c:v>380.11270000000002</c:v>
                </c:pt>
                <c:pt idx="881">
                  <c:v>380.21899999999994</c:v>
                </c:pt>
                <c:pt idx="882">
                  <c:v>380.3254</c:v>
                </c:pt>
                <c:pt idx="883">
                  <c:v>380.43179999999995</c:v>
                </c:pt>
                <c:pt idx="884">
                  <c:v>380.53809999999993</c:v>
                </c:pt>
                <c:pt idx="885">
                  <c:v>380.64450000000005</c:v>
                </c:pt>
                <c:pt idx="886">
                  <c:v>380.7509</c:v>
                </c:pt>
                <c:pt idx="887">
                  <c:v>380.85719999999992</c:v>
                </c:pt>
                <c:pt idx="888">
                  <c:v>380.96359999999993</c:v>
                </c:pt>
                <c:pt idx="889">
                  <c:v>381.07</c:v>
                </c:pt>
                <c:pt idx="890">
                  <c:v>381.1764</c:v>
                </c:pt>
                <c:pt idx="891">
                  <c:v>381.28269999999992</c:v>
                </c:pt>
                <c:pt idx="892">
                  <c:v>381.38909999999993</c:v>
                </c:pt>
                <c:pt idx="893">
                  <c:v>381.49549999999994</c:v>
                </c:pt>
                <c:pt idx="894">
                  <c:v>381.6019</c:v>
                </c:pt>
                <c:pt idx="895">
                  <c:v>381.70829999999995</c:v>
                </c:pt>
                <c:pt idx="896">
                  <c:v>381.81470000000002</c:v>
                </c:pt>
                <c:pt idx="897">
                  <c:v>381.92109999999991</c:v>
                </c:pt>
                <c:pt idx="898">
                  <c:v>382.02749999999992</c:v>
                </c:pt>
                <c:pt idx="899">
                  <c:v>382.13389999999993</c:v>
                </c:pt>
                <c:pt idx="900">
                  <c:v>382.24029999999999</c:v>
                </c:pt>
                <c:pt idx="901">
                  <c:v>382.3467</c:v>
                </c:pt>
                <c:pt idx="902">
                  <c:v>382.45309999999995</c:v>
                </c:pt>
                <c:pt idx="903">
                  <c:v>382.55950000000001</c:v>
                </c:pt>
                <c:pt idx="904">
                  <c:v>382.66590000000002</c:v>
                </c:pt>
                <c:pt idx="905">
                  <c:v>382.77229999999992</c:v>
                </c:pt>
                <c:pt idx="906">
                  <c:v>382.87869999999992</c:v>
                </c:pt>
                <c:pt idx="907">
                  <c:v>382.98509999999993</c:v>
                </c:pt>
                <c:pt idx="908">
                  <c:v>383.09160000000003</c:v>
                </c:pt>
                <c:pt idx="909">
                  <c:v>383.19799999999992</c:v>
                </c:pt>
                <c:pt idx="910">
                  <c:v>383.30439999999999</c:v>
                </c:pt>
                <c:pt idx="911">
                  <c:v>383.41079999999994</c:v>
                </c:pt>
                <c:pt idx="912">
                  <c:v>383.51729999999992</c:v>
                </c:pt>
                <c:pt idx="913">
                  <c:v>383.62369999999999</c:v>
                </c:pt>
                <c:pt idx="914">
                  <c:v>383.73009999999994</c:v>
                </c:pt>
                <c:pt idx="915">
                  <c:v>383.83659999999986</c:v>
                </c:pt>
                <c:pt idx="916">
                  <c:v>383.94299999999993</c:v>
                </c:pt>
                <c:pt idx="917">
                  <c:v>384.04950000000002</c:v>
                </c:pt>
                <c:pt idx="918">
                  <c:v>384.15589999999997</c:v>
                </c:pt>
                <c:pt idx="919">
                  <c:v>384.26229999999993</c:v>
                </c:pt>
                <c:pt idx="920">
                  <c:v>384.36880000000002</c:v>
                </c:pt>
                <c:pt idx="921">
                  <c:v>384.47529999999995</c:v>
                </c:pt>
                <c:pt idx="922">
                  <c:v>384.58169999999996</c:v>
                </c:pt>
                <c:pt idx="923">
                  <c:v>384.68819999999994</c:v>
                </c:pt>
                <c:pt idx="924">
                  <c:v>384.7946</c:v>
                </c:pt>
                <c:pt idx="925">
                  <c:v>384.90109999999993</c:v>
                </c:pt>
                <c:pt idx="926">
                  <c:v>385.00760000000002</c:v>
                </c:pt>
                <c:pt idx="927">
                  <c:v>385.11399999999992</c:v>
                </c:pt>
                <c:pt idx="928">
                  <c:v>385.22049999999996</c:v>
                </c:pt>
                <c:pt idx="929">
                  <c:v>385.327</c:v>
                </c:pt>
                <c:pt idx="930">
                  <c:v>385.43339999999995</c:v>
                </c:pt>
                <c:pt idx="931">
                  <c:v>385.53989999999999</c:v>
                </c:pt>
                <c:pt idx="932">
                  <c:v>385.64640000000009</c:v>
                </c:pt>
                <c:pt idx="933">
                  <c:v>385.75290000000001</c:v>
                </c:pt>
                <c:pt idx="934">
                  <c:v>385.85939999999999</c:v>
                </c:pt>
                <c:pt idx="935">
                  <c:v>385.96589999999992</c:v>
                </c:pt>
                <c:pt idx="936">
                  <c:v>386.07240000000002</c:v>
                </c:pt>
                <c:pt idx="937">
                  <c:v>386.1789</c:v>
                </c:pt>
                <c:pt idx="938">
                  <c:v>386.28539999999987</c:v>
                </c:pt>
                <c:pt idx="939">
                  <c:v>386.39189999999996</c:v>
                </c:pt>
                <c:pt idx="940">
                  <c:v>386.49839999999995</c:v>
                </c:pt>
                <c:pt idx="941">
                  <c:v>386.60490000000004</c:v>
                </c:pt>
                <c:pt idx="942">
                  <c:v>386.71140000000003</c:v>
                </c:pt>
                <c:pt idx="943">
                  <c:v>386.81790000000001</c:v>
                </c:pt>
                <c:pt idx="944">
                  <c:v>386.92439999999993</c:v>
                </c:pt>
                <c:pt idx="945">
                  <c:v>387.03089999999992</c:v>
                </c:pt>
                <c:pt idx="946">
                  <c:v>387.13740000000001</c:v>
                </c:pt>
                <c:pt idx="947">
                  <c:v>387.24400000000009</c:v>
                </c:pt>
                <c:pt idx="948">
                  <c:v>387.35050000000001</c:v>
                </c:pt>
                <c:pt idx="949">
                  <c:v>387.45699999999994</c:v>
                </c:pt>
                <c:pt idx="950">
                  <c:v>387.56360000000001</c:v>
                </c:pt>
                <c:pt idx="951">
                  <c:v>387.67009999999999</c:v>
                </c:pt>
                <c:pt idx="952">
                  <c:v>387.77659999999986</c:v>
                </c:pt>
                <c:pt idx="953">
                  <c:v>387.88319999999993</c:v>
                </c:pt>
                <c:pt idx="954">
                  <c:v>387.98970000000003</c:v>
                </c:pt>
                <c:pt idx="955">
                  <c:v>388.09629999999993</c:v>
                </c:pt>
                <c:pt idx="956">
                  <c:v>388.20280000000002</c:v>
                </c:pt>
                <c:pt idx="957">
                  <c:v>388.30930000000001</c:v>
                </c:pt>
                <c:pt idx="958">
                  <c:v>388.41589999999997</c:v>
                </c:pt>
                <c:pt idx="959">
                  <c:v>388.52249999999992</c:v>
                </c:pt>
                <c:pt idx="960">
                  <c:v>388.62900000000002</c:v>
                </c:pt>
                <c:pt idx="961">
                  <c:v>388.73559999999986</c:v>
                </c:pt>
                <c:pt idx="962">
                  <c:v>388.84210000000002</c:v>
                </c:pt>
                <c:pt idx="963">
                  <c:v>388.94869999999992</c:v>
                </c:pt>
                <c:pt idx="964">
                  <c:v>389.05529999999999</c:v>
                </c:pt>
                <c:pt idx="965">
                  <c:v>389.16180000000008</c:v>
                </c:pt>
                <c:pt idx="966">
                  <c:v>389.26839999999993</c:v>
                </c:pt>
                <c:pt idx="967">
                  <c:v>389.375</c:v>
                </c:pt>
                <c:pt idx="968">
                  <c:v>389.48159999999996</c:v>
                </c:pt>
                <c:pt idx="969">
                  <c:v>389.58819999999986</c:v>
                </c:pt>
                <c:pt idx="970">
                  <c:v>389.69470000000001</c:v>
                </c:pt>
                <c:pt idx="971">
                  <c:v>389.80130000000003</c:v>
                </c:pt>
                <c:pt idx="972">
                  <c:v>389.90789999999993</c:v>
                </c:pt>
                <c:pt idx="973">
                  <c:v>390.0145</c:v>
                </c:pt>
                <c:pt idx="974">
                  <c:v>390.12109999999996</c:v>
                </c:pt>
                <c:pt idx="975">
                  <c:v>390.22770000000003</c:v>
                </c:pt>
                <c:pt idx="976">
                  <c:v>390.33429999999993</c:v>
                </c:pt>
                <c:pt idx="977">
                  <c:v>390.4409</c:v>
                </c:pt>
                <c:pt idx="978">
                  <c:v>390.54750000000001</c:v>
                </c:pt>
                <c:pt idx="979">
                  <c:v>390.65410000000008</c:v>
                </c:pt>
                <c:pt idx="980">
                  <c:v>390.76069999999999</c:v>
                </c:pt>
                <c:pt idx="981">
                  <c:v>390.8673</c:v>
                </c:pt>
                <c:pt idx="982">
                  <c:v>390.97389999999996</c:v>
                </c:pt>
                <c:pt idx="983">
                  <c:v>391.08049999999992</c:v>
                </c:pt>
                <c:pt idx="984">
                  <c:v>391.18720000000002</c:v>
                </c:pt>
                <c:pt idx="985">
                  <c:v>391.29379999999986</c:v>
                </c:pt>
                <c:pt idx="986">
                  <c:v>391.40039999999993</c:v>
                </c:pt>
                <c:pt idx="987">
                  <c:v>391.50700000000001</c:v>
                </c:pt>
                <c:pt idx="988">
                  <c:v>391.61360000000002</c:v>
                </c:pt>
                <c:pt idx="989">
                  <c:v>391.72029999999995</c:v>
                </c:pt>
                <c:pt idx="990">
                  <c:v>391.82689999999997</c:v>
                </c:pt>
                <c:pt idx="991">
                  <c:v>391.93349999999987</c:v>
                </c:pt>
                <c:pt idx="992">
                  <c:v>392.04020000000008</c:v>
                </c:pt>
                <c:pt idx="993">
                  <c:v>392.14679999999993</c:v>
                </c:pt>
                <c:pt idx="994">
                  <c:v>392.2534</c:v>
                </c:pt>
                <c:pt idx="995">
                  <c:v>392.36009999999999</c:v>
                </c:pt>
                <c:pt idx="996">
                  <c:v>392.46669999999995</c:v>
                </c:pt>
                <c:pt idx="997">
                  <c:v>392.57339999999994</c:v>
                </c:pt>
                <c:pt idx="998">
                  <c:v>392.68</c:v>
                </c:pt>
                <c:pt idx="999">
                  <c:v>392.78669999999994</c:v>
                </c:pt>
                <c:pt idx="1000">
                  <c:v>392.89329999999995</c:v>
                </c:pt>
                <c:pt idx="1001">
                  <c:v>393</c:v>
                </c:pt>
                <c:pt idx="1002">
                  <c:v>393.10660000000001</c:v>
                </c:pt>
                <c:pt idx="1003">
                  <c:v>393.21329999999995</c:v>
                </c:pt>
                <c:pt idx="1004">
                  <c:v>393.31990000000002</c:v>
                </c:pt>
                <c:pt idx="1005">
                  <c:v>393.42659999999995</c:v>
                </c:pt>
                <c:pt idx="1006">
                  <c:v>393.53329999999994</c:v>
                </c:pt>
                <c:pt idx="1007">
                  <c:v>393.63990000000001</c:v>
                </c:pt>
                <c:pt idx="1008">
                  <c:v>393.7466</c:v>
                </c:pt>
                <c:pt idx="1009">
                  <c:v>393.85320000000002</c:v>
                </c:pt>
                <c:pt idx="1010">
                  <c:v>393.9599</c:v>
                </c:pt>
                <c:pt idx="1011">
                  <c:v>394.06659999999994</c:v>
                </c:pt>
                <c:pt idx="1012">
                  <c:v>394.17320000000001</c:v>
                </c:pt>
                <c:pt idx="1013">
                  <c:v>394.2799</c:v>
                </c:pt>
                <c:pt idx="1014">
                  <c:v>394.38659999999993</c:v>
                </c:pt>
                <c:pt idx="1015">
                  <c:v>394.49329999999986</c:v>
                </c:pt>
                <c:pt idx="1016">
                  <c:v>394.59989999999999</c:v>
                </c:pt>
                <c:pt idx="1017">
                  <c:v>394.70659999999987</c:v>
                </c:pt>
                <c:pt idx="1018">
                  <c:v>394.81330000000003</c:v>
                </c:pt>
                <c:pt idx="1019">
                  <c:v>394.91999999999996</c:v>
                </c:pt>
                <c:pt idx="1020">
                  <c:v>395.02669999999995</c:v>
                </c:pt>
                <c:pt idx="1021">
                  <c:v>700.1</c:v>
                </c:pt>
              </c:numCache>
            </c:numRef>
          </c:cat>
          <c:val>
            <c:numRef>
              <c:f>Sheet1!$F$2:$F$1096</c:f>
              <c:numCache>
                <c:formatCode>0.00E+00</c:formatCode>
                <c:ptCount val="1022"/>
                <c:pt idx="0">
                  <c:v>3.9910000000000036E-18</c:v>
                </c:pt>
                <c:pt idx="1">
                  <c:v>3.9490000000000042E-18</c:v>
                </c:pt>
                <c:pt idx="2">
                  <c:v>3.890000000000004E-18</c:v>
                </c:pt>
                <c:pt idx="3">
                  <c:v>3.8250000000000039E-18</c:v>
                </c:pt>
                <c:pt idx="4">
                  <c:v>3.7620000000000036E-18</c:v>
                </c:pt>
                <c:pt idx="5">
                  <c:v>3.713000000000004E-18</c:v>
                </c:pt>
                <c:pt idx="6">
                  <c:v>3.6760000000000042E-18</c:v>
                </c:pt>
                <c:pt idx="7">
                  <c:v>3.6440000000000039E-18</c:v>
                </c:pt>
                <c:pt idx="8">
                  <c:v>3.6210000000000041E-18</c:v>
                </c:pt>
                <c:pt idx="9">
                  <c:v>3.6050000000000035E-18</c:v>
                </c:pt>
                <c:pt idx="10">
                  <c:v>3.5920000000000037E-18</c:v>
                </c:pt>
                <c:pt idx="11">
                  <c:v>3.5670000000000042E-18</c:v>
                </c:pt>
                <c:pt idx="12">
                  <c:v>3.5280000000000039E-18</c:v>
                </c:pt>
                <c:pt idx="13">
                  <c:v>3.4710000000000033E-18</c:v>
                </c:pt>
                <c:pt idx="14">
                  <c:v>3.4090000000000032E-18</c:v>
                </c:pt>
                <c:pt idx="15">
                  <c:v>3.3460000000000032E-18</c:v>
                </c:pt>
                <c:pt idx="16">
                  <c:v>3.2940000000000034E-18</c:v>
                </c:pt>
                <c:pt idx="17">
                  <c:v>3.2500000000000035E-18</c:v>
                </c:pt>
                <c:pt idx="18">
                  <c:v>3.2150000000000033E-18</c:v>
                </c:pt>
                <c:pt idx="19">
                  <c:v>3.1910000000000033E-18</c:v>
                </c:pt>
                <c:pt idx="20">
                  <c:v>3.1750000000000031E-18</c:v>
                </c:pt>
                <c:pt idx="21">
                  <c:v>3.1640000000000033E-18</c:v>
                </c:pt>
                <c:pt idx="22">
                  <c:v>3.1490000000000034E-18</c:v>
                </c:pt>
                <c:pt idx="23">
                  <c:v>3.1240000000000032E-18</c:v>
                </c:pt>
                <c:pt idx="24">
                  <c:v>3.0920000000000029E-18</c:v>
                </c:pt>
                <c:pt idx="25">
                  <c:v>3.050000000000003E-18</c:v>
                </c:pt>
                <c:pt idx="26">
                  <c:v>3.0130000000000031E-18</c:v>
                </c:pt>
                <c:pt idx="27">
                  <c:v>2.9840000000000032E-18</c:v>
                </c:pt>
                <c:pt idx="28">
                  <c:v>2.9650000000000031E-18</c:v>
                </c:pt>
                <c:pt idx="29">
                  <c:v>2.9550000000000028E-18</c:v>
                </c:pt>
                <c:pt idx="30">
                  <c:v>2.9550000000000028E-18</c:v>
                </c:pt>
                <c:pt idx="31">
                  <c:v>2.9600000000000031E-18</c:v>
                </c:pt>
                <c:pt idx="32">
                  <c:v>2.9560000000000026E-18</c:v>
                </c:pt>
                <c:pt idx="33">
                  <c:v>2.9320000000000026E-18</c:v>
                </c:pt>
                <c:pt idx="34">
                  <c:v>2.8860000000000026E-18</c:v>
                </c:pt>
                <c:pt idx="35">
                  <c:v>2.8290000000000028E-18</c:v>
                </c:pt>
                <c:pt idx="36">
                  <c:v>2.7720000000000027E-18</c:v>
                </c:pt>
                <c:pt idx="37">
                  <c:v>2.7150000000000025E-18</c:v>
                </c:pt>
                <c:pt idx="38">
                  <c:v>2.6640000000000029E-18</c:v>
                </c:pt>
                <c:pt idx="39">
                  <c:v>2.6240000000000028E-18</c:v>
                </c:pt>
                <c:pt idx="40">
                  <c:v>2.5960000000000022E-18</c:v>
                </c:pt>
                <c:pt idx="41">
                  <c:v>2.5770000000000022E-18</c:v>
                </c:pt>
                <c:pt idx="42">
                  <c:v>2.5570000000000026E-18</c:v>
                </c:pt>
                <c:pt idx="43">
                  <c:v>2.532000000000002E-18</c:v>
                </c:pt>
                <c:pt idx="44">
                  <c:v>2.5060000000000023E-18</c:v>
                </c:pt>
                <c:pt idx="45">
                  <c:v>2.4830000000000025E-18</c:v>
                </c:pt>
                <c:pt idx="46">
                  <c:v>2.4570000000000024E-18</c:v>
                </c:pt>
                <c:pt idx="47">
                  <c:v>2.4250000000000025E-18</c:v>
                </c:pt>
                <c:pt idx="48">
                  <c:v>2.3860000000000022E-18</c:v>
                </c:pt>
                <c:pt idx="49">
                  <c:v>2.3450000000000022E-18</c:v>
                </c:pt>
                <c:pt idx="50">
                  <c:v>2.3070000000000024E-18</c:v>
                </c:pt>
                <c:pt idx="51">
                  <c:v>2.276000000000002E-18</c:v>
                </c:pt>
                <c:pt idx="52">
                  <c:v>2.2570000000000023E-18</c:v>
                </c:pt>
                <c:pt idx="53">
                  <c:v>2.2450000000000023E-18</c:v>
                </c:pt>
                <c:pt idx="54">
                  <c:v>2.2360000000000022E-18</c:v>
                </c:pt>
                <c:pt idx="55">
                  <c:v>2.2240000000000026E-18</c:v>
                </c:pt>
                <c:pt idx="56">
                  <c:v>2.2050000000000025E-18</c:v>
                </c:pt>
                <c:pt idx="57">
                  <c:v>2.1820000000000023E-18</c:v>
                </c:pt>
                <c:pt idx="58">
                  <c:v>2.1570000000000021E-18</c:v>
                </c:pt>
                <c:pt idx="59">
                  <c:v>2.131000000000002E-18</c:v>
                </c:pt>
                <c:pt idx="60">
                  <c:v>2.1030000000000018E-18</c:v>
                </c:pt>
                <c:pt idx="61">
                  <c:v>2.0750000000000021E-18</c:v>
                </c:pt>
                <c:pt idx="62">
                  <c:v>2.0470000000000023E-18</c:v>
                </c:pt>
                <c:pt idx="63">
                  <c:v>2.0230000000000019E-18</c:v>
                </c:pt>
                <c:pt idx="64">
                  <c:v>2.0020000000000018E-18</c:v>
                </c:pt>
                <c:pt idx="65">
                  <c:v>1.9870000000000018E-18</c:v>
                </c:pt>
                <c:pt idx="66">
                  <c:v>1.9730000000000018E-18</c:v>
                </c:pt>
                <c:pt idx="67">
                  <c:v>1.9560000000000014E-18</c:v>
                </c:pt>
                <c:pt idx="68">
                  <c:v>1.9360000000000015E-18</c:v>
                </c:pt>
                <c:pt idx="69">
                  <c:v>1.9090000000000019E-18</c:v>
                </c:pt>
                <c:pt idx="70">
                  <c:v>1.875000000000002E-18</c:v>
                </c:pt>
                <c:pt idx="71">
                  <c:v>1.8370000000000015E-18</c:v>
                </c:pt>
                <c:pt idx="72">
                  <c:v>1.800000000000002E-18</c:v>
                </c:pt>
                <c:pt idx="73">
                  <c:v>1.7670000000000018E-18</c:v>
                </c:pt>
                <c:pt idx="74">
                  <c:v>1.737000000000002E-18</c:v>
                </c:pt>
                <c:pt idx="75">
                  <c:v>1.7130000000000018E-18</c:v>
                </c:pt>
                <c:pt idx="76">
                  <c:v>1.6910000000000018E-18</c:v>
                </c:pt>
                <c:pt idx="77">
                  <c:v>1.6700000000000019E-18</c:v>
                </c:pt>
                <c:pt idx="78">
                  <c:v>1.6530000000000017E-18</c:v>
                </c:pt>
                <c:pt idx="79">
                  <c:v>1.6380000000000018E-18</c:v>
                </c:pt>
                <c:pt idx="80">
                  <c:v>1.6220000000000013E-18</c:v>
                </c:pt>
                <c:pt idx="81">
                  <c:v>1.6050000000000015E-18</c:v>
                </c:pt>
                <c:pt idx="82">
                  <c:v>1.5860000000000018E-18</c:v>
                </c:pt>
                <c:pt idx="83">
                  <c:v>1.5650000000000015E-18</c:v>
                </c:pt>
                <c:pt idx="84">
                  <c:v>1.5450000000000016E-18</c:v>
                </c:pt>
                <c:pt idx="85">
                  <c:v>1.5270000000000016E-18</c:v>
                </c:pt>
                <c:pt idx="86">
                  <c:v>1.5080000000000015E-18</c:v>
                </c:pt>
                <c:pt idx="87">
                  <c:v>1.4880000000000014E-18</c:v>
                </c:pt>
                <c:pt idx="88">
                  <c:v>1.4670000000000013E-18</c:v>
                </c:pt>
                <c:pt idx="89">
                  <c:v>1.4450000000000014E-18</c:v>
                </c:pt>
                <c:pt idx="90">
                  <c:v>1.4250000000000011E-18</c:v>
                </c:pt>
                <c:pt idx="91">
                  <c:v>1.4080000000000009E-18</c:v>
                </c:pt>
                <c:pt idx="92">
                  <c:v>1.3950000000000014E-18</c:v>
                </c:pt>
                <c:pt idx="93">
                  <c:v>1.3820000000000016E-18</c:v>
                </c:pt>
                <c:pt idx="94">
                  <c:v>1.3720000000000014E-18</c:v>
                </c:pt>
                <c:pt idx="95">
                  <c:v>1.3560000000000011E-18</c:v>
                </c:pt>
                <c:pt idx="96">
                  <c:v>1.3430000000000014E-18</c:v>
                </c:pt>
                <c:pt idx="97">
                  <c:v>1.3310000000000014E-18</c:v>
                </c:pt>
                <c:pt idx="98">
                  <c:v>1.3210000000000011E-18</c:v>
                </c:pt>
                <c:pt idx="99">
                  <c:v>1.3100000000000015E-18</c:v>
                </c:pt>
                <c:pt idx="100">
                  <c:v>1.2970000000000011E-18</c:v>
                </c:pt>
                <c:pt idx="101">
                  <c:v>1.2820000000000013E-18</c:v>
                </c:pt>
                <c:pt idx="102">
                  <c:v>1.2670000000000012E-18</c:v>
                </c:pt>
                <c:pt idx="103">
                  <c:v>1.2510000000000009E-18</c:v>
                </c:pt>
                <c:pt idx="104">
                  <c:v>1.2340000000000009E-18</c:v>
                </c:pt>
                <c:pt idx="105">
                  <c:v>1.2160000000000007E-18</c:v>
                </c:pt>
                <c:pt idx="106">
                  <c:v>1.1970000000000012E-18</c:v>
                </c:pt>
                <c:pt idx="107">
                  <c:v>1.1780000000000014E-18</c:v>
                </c:pt>
                <c:pt idx="108">
                  <c:v>1.1580000000000009E-18</c:v>
                </c:pt>
                <c:pt idx="109">
                  <c:v>1.1380000000000014E-18</c:v>
                </c:pt>
                <c:pt idx="110">
                  <c:v>1.1180000000000009E-18</c:v>
                </c:pt>
                <c:pt idx="111">
                  <c:v>1.1020000000000011E-18</c:v>
                </c:pt>
                <c:pt idx="112">
                  <c:v>1.0890000000000009E-18</c:v>
                </c:pt>
                <c:pt idx="113">
                  <c:v>1.0760000000000012E-18</c:v>
                </c:pt>
                <c:pt idx="114">
                  <c:v>1.0640000000000012E-18</c:v>
                </c:pt>
                <c:pt idx="115">
                  <c:v>1.051000000000001E-18</c:v>
                </c:pt>
                <c:pt idx="116">
                  <c:v>1.0400000000000012E-18</c:v>
                </c:pt>
                <c:pt idx="117">
                  <c:v>1.0310000000000007E-18</c:v>
                </c:pt>
                <c:pt idx="118">
                  <c:v>1.0240000000000007E-18</c:v>
                </c:pt>
                <c:pt idx="119">
                  <c:v>1.017000000000001E-18</c:v>
                </c:pt>
                <c:pt idx="120">
                  <c:v>1.0090000000000009E-18</c:v>
                </c:pt>
                <c:pt idx="121">
                  <c:v>9.992000000000012E-19</c:v>
                </c:pt>
                <c:pt idx="122">
                  <c:v>9.8700000000000118E-19</c:v>
                </c:pt>
                <c:pt idx="123">
                  <c:v>9.7310000000000082E-19</c:v>
                </c:pt>
                <c:pt idx="124">
                  <c:v>9.5880000000000101E-19</c:v>
                </c:pt>
                <c:pt idx="125">
                  <c:v>9.4420000000000111E-19</c:v>
                </c:pt>
                <c:pt idx="126">
                  <c:v>9.2960000000000101E-19</c:v>
                </c:pt>
                <c:pt idx="127">
                  <c:v>9.1440000000000089E-19</c:v>
                </c:pt>
                <c:pt idx="128">
                  <c:v>8.9890000000000124E-19</c:v>
                </c:pt>
                <c:pt idx="129">
                  <c:v>8.8450000000000115E-19</c:v>
                </c:pt>
                <c:pt idx="130">
                  <c:v>8.6960000000000114E-19</c:v>
                </c:pt>
                <c:pt idx="131">
                  <c:v>8.5650000000000099E-19</c:v>
                </c:pt>
                <c:pt idx="132">
                  <c:v>8.4650000000000104E-19</c:v>
                </c:pt>
                <c:pt idx="133">
                  <c:v>8.3870000000000098E-19</c:v>
                </c:pt>
                <c:pt idx="134">
                  <c:v>8.3260000000000097E-19</c:v>
                </c:pt>
                <c:pt idx="135">
                  <c:v>8.2550000000000092E-19</c:v>
                </c:pt>
                <c:pt idx="136">
                  <c:v>8.1720000000000094E-19</c:v>
                </c:pt>
                <c:pt idx="137">
                  <c:v>8.0830000000000103E-19</c:v>
                </c:pt>
                <c:pt idx="138">
                  <c:v>7.9980000000000074E-19</c:v>
                </c:pt>
                <c:pt idx="139">
                  <c:v>7.9150000000000076E-19</c:v>
                </c:pt>
                <c:pt idx="140">
                  <c:v>7.8190000000000073E-19</c:v>
                </c:pt>
                <c:pt idx="141">
                  <c:v>7.7150000000000077E-19</c:v>
                </c:pt>
                <c:pt idx="142">
                  <c:v>7.6140000000000082E-19</c:v>
                </c:pt>
                <c:pt idx="143">
                  <c:v>7.5070000000000075E-19</c:v>
                </c:pt>
                <c:pt idx="144">
                  <c:v>7.3870000000000074E-19</c:v>
                </c:pt>
                <c:pt idx="145">
                  <c:v>7.2570000000000069E-19</c:v>
                </c:pt>
                <c:pt idx="146">
                  <c:v>7.1280000000000055E-19</c:v>
                </c:pt>
                <c:pt idx="147">
                  <c:v>7.0100000000000074E-19</c:v>
                </c:pt>
                <c:pt idx="148">
                  <c:v>6.9000000000000066E-19</c:v>
                </c:pt>
                <c:pt idx="149">
                  <c:v>6.8070000000000064E-19</c:v>
                </c:pt>
                <c:pt idx="150">
                  <c:v>6.7290000000000077E-19</c:v>
                </c:pt>
                <c:pt idx="151">
                  <c:v>6.6550000000000062E-19</c:v>
                </c:pt>
                <c:pt idx="152">
                  <c:v>6.5740000000000064E-19</c:v>
                </c:pt>
                <c:pt idx="153">
                  <c:v>6.4780000000000071E-19</c:v>
                </c:pt>
                <c:pt idx="154">
                  <c:v>6.3650000000000062E-19</c:v>
                </c:pt>
                <c:pt idx="155">
                  <c:v>6.2410000000000069E-19</c:v>
                </c:pt>
                <c:pt idx="156">
                  <c:v>6.1380000000000054E-19</c:v>
                </c:pt>
                <c:pt idx="157">
                  <c:v>6.071000000000007E-19</c:v>
                </c:pt>
                <c:pt idx="158">
                  <c:v>6.0240000000000055E-19</c:v>
                </c:pt>
                <c:pt idx="159">
                  <c:v>5.9860000000000071E-19</c:v>
                </c:pt>
                <c:pt idx="160">
                  <c:v>5.9460000000000067E-19</c:v>
                </c:pt>
                <c:pt idx="161">
                  <c:v>5.9020000000000062E-19</c:v>
                </c:pt>
                <c:pt idx="162">
                  <c:v>5.8330000000000068E-19</c:v>
                </c:pt>
                <c:pt idx="163">
                  <c:v>5.7270000000000052E-19</c:v>
                </c:pt>
                <c:pt idx="164">
                  <c:v>5.6250000000000038E-19</c:v>
                </c:pt>
                <c:pt idx="165">
                  <c:v>5.5380000000000057E-19</c:v>
                </c:pt>
                <c:pt idx="166">
                  <c:v>5.4560000000000059E-19</c:v>
                </c:pt>
                <c:pt idx="167">
                  <c:v>5.372000000000006E-19</c:v>
                </c:pt>
                <c:pt idx="168">
                  <c:v>5.285000000000006E-19</c:v>
                </c:pt>
                <c:pt idx="169">
                  <c:v>5.2020000000000051E-19</c:v>
                </c:pt>
                <c:pt idx="170">
                  <c:v>5.1220000000000044E-19</c:v>
                </c:pt>
                <c:pt idx="171">
                  <c:v>5.0470000000000048E-19</c:v>
                </c:pt>
                <c:pt idx="172">
                  <c:v>4.9770000000000054E-19</c:v>
                </c:pt>
                <c:pt idx="173">
                  <c:v>4.9110000000000061E-19</c:v>
                </c:pt>
                <c:pt idx="174">
                  <c:v>4.8530000000000051E-19</c:v>
                </c:pt>
                <c:pt idx="175">
                  <c:v>4.7970000000000052E-19</c:v>
                </c:pt>
                <c:pt idx="176">
                  <c:v>4.7370000000000051E-19</c:v>
                </c:pt>
                <c:pt idx="177">
                  <c:v>4.6780000000000051E-19</c:v>
                </c:pt>
                <c:pt idx="178">
                  <c:v>4.6250000000000043E-19</c:v>
                </c:pt>
                <c:pt idx="179">
                  <c:v>4.588000000000005E-19</c:v>
                </c:pt>
                <c:pt idx="180">
                  <c:v>4.5530000000000048E-19</c:v>
                </c:pt>
                <c:pt idx="181">
                  <c:v>4.5080000000000052E-19</c:v>
                </c:pt>
                <c:pt idx="182">
                  <c:v>4.4520000000000053E-19</c:v>
                </c:pt>
                <c:pt idx="183">
                  <c:v>4.3910000000000042E-19</c:v>
                </c:pt>
                <c:pt idx="184">
                  <c:v>4.3210000000000043E-19</c:v>
                </c:pt>
                <c:pt idx="185">
                  <c:v>4.241000000000005E-19</c:v>
                </c:pt>
                <c:pt idx="186">
                  <c:v>4.1610000000000033E-19</c:v>
                </c:pt>
                <c:pt idx="187">
                  <c:v>4.0830000000000036E-19</c:v>
                </c:pt>
                <c:pt idx="188">
                  <c:v>4.0110000000000036E-19</c:v>
                </c:pt>
                <c:pt idx="189">
                  <c:v>3.9450000000000039E-19</c:v>
                </c:pt>
                <c:pt idx="190">
                  <c:v>3.8820000000000037E-19</c:v>
                </c:pt>
                <c:pt idx="191">
                  <c:v>3.8370000000000032E-19</c:v>
                </c:pt>
                <c:pt idx="192">
                  <c:v>3.8090000000000037E-19</c:v>
                </c:pt>
                <c:pt idx="193">
                  <c:v>3.7770000000000041E-19</c:v>
                </c:pt>
                <c:pt idx="194">
                  <c:v>3.7390000000000038E-19</c:v>
                </c:pt>
                <c:pt idx="195">
                  <c:v>3.7110000000000038E-19</c:v>
                </c:pt>
                <c:pt idx="196">
                  <c:v>3.6590000000000035E-19</c:v>
                </c:pt>
                <c:pt idx="197">
                  <c:v>3.6110000000000034E-19</c:v>
                </c:pt>
                <c:pt idx="198">
                  <c:v>3.5730000000000035E-19</c:v>
                </c:pt>
                <c:pt idx="199">
                  <c:v>3.5370000000000033E-19</c:v>
                </c:pt>
                <c:pt idx="200">
                  <c:v>3.4890000000000036E-19</c:v>
                </c:pt>
                <c:pt idx="201">
                  <c:v>3.4310000000000032E-19</c:v>
                </c:pt>
                <c:pt idx="202">
                  <c:v>3.3640000000000033E-19</c:v>
                </c:pt>
                <c:pt idx="203">
                  <c:v>3.2960000000000035E-19</c:v>
                </c:pt>
                <c:pt idx="204">
                  <c:v>3.2250000000000035E-19</c:v>
                </c:pt>
                <c:pt idx="205">
                  <c:v>3.1630000000000034E-19</c:v>
                </c:pt>
                <c:pt idx="206">
                  <c:v>3.1120000000000032E-19</c:v>
                </c:pt>
                <c:pt idx="207">
                  <c:v>3.0660000000000031E-19</c:v>
                </c:pt>
                <c:pt idx="208">
                  <c:v>3.0240000000000031E-19</c:v>
                </c:pt>
                <c:pt idx="209">
                  <c:v>2.991000000000003E-19</c:v>
                </c:pt>
                <c:pt idx="210">
                  <c:v>2.9680000000000032E-19</c:v>
                </c:pt>
                <c:pt idx="211">
                  <c:v>2.9500000000000031E-19</c:v>
                </c:pt>
                <c:pt idx="212">
                  <c:v>2.9230000000000027E-19</c:v>
                </c:pt>
                <c:pt idx="213">
                  <c:v>2.8920000000000026E-19</c:v>
                </c:pt>
                <c:pt idx="214">
                  <c:v>2.8570000000000029E-19</c:v>
                </c:pt>
                <c:pt idx="215">
                  <c:v>2.8170000000000025E-19</c:v>
                </c:pt>
                <c:pt idx="216">
                  <c:v>2.773000000000003E-19</c:v>
                </c:pt>
                <c:pt idx="217">
                  <c:v>2.7230000000000028E-19</c:v>
                </c:pt>
                <c:pt idx="218">
                  <c:v>2.6720000000000025E-19</c:v>
                </c:pt>
                <c:pt idx="219">
                  <c:v>2.6210000000000028E-19</c:v>
                </c:pt>
                <c:pt idx="220">
                  <c:v>2.5690000000000025E-19</c:v>
                </c:pt>
                <c:pt idx="221">
                  <c:v>2.5140000000000026E-19</c:v>
                </c:pt>
                <c:pt idx="222">
                  <c:v>2.4650000000000024E-19</c:v>
                </c:pt>
                <c:pt idx="223">
                  <c:v>2.4240000000000025E-19</c:v>
                </c:pt>
                <c:pt idx="224">
                  <c:v>2.3920000000000019E-19</c:v>
                </c:pt>
                <c:pt idx="225">
                  <c:v>2.3620000000000023E-19</c:v>
                </c:pt>
                <c:pt idx="226">
                  <c:v>2.3340000000000019E-19</c:v>
                </c:pt>
                <c:pt idx="227">
                  <c:v>2.309000000000002E-19</c:v>
                </c:pt>
                <c:pt idx="228">
                  <c:v>2.2880000000000028E-19</c:v>
                </c:pt>
                <c:pt idx="229">
                  <c:v>2.2710000000000022E-19</c:v>
                </c:pt>
                <c:pt idx="230">
                  <c:v>2.2640000000000025E-19</c:v>
                </c:pt>
                <c:pt idx="231">
                  <c:v>2.2550000000000022E-19</c:v>
                </c:pt>
                <c:pt idx="232">
                  <c:v>2.2290000000000023E-19</c:v>
                </c:pt>
                <c:pt idx="233">
                  <c:v>2.1930000000000025E-19</c:v>
                </c:pt>
                <c:pt idx="234">
                  <c:v>2.156000000000002E-19</c:v>
                </c:pt>
                <c:pt idx="235">
                  <c:v>2.1240000000000024E-19</c:v>
                </c:pt>
                <c:pt idx="236">
                  <c:v>2.090000000000002E-19</c:v>
                </c:pt>
                <c:pt idx="237">
                  <c:v>2.046000000000002E-19</c:v>
                </c:pt>
                <c:pt idx="238">
                  <c:v>1.9980000000000016E-19</c:v>
                </c:pt>
                <c:pt idx="239">
                  <c:v>1.953000000000002E-19</c:v>
                </c:pt>
                <c:pt idx="240">
                  <c:v>1.910000000000002E-19</c:v>
                </c:pt>
                <c:pt idx="241">
                  <c:v>1.8700000000000021E-19</c:v>
                </c:pt>
                <c:pt idx="242">
                  <c:v>1.8320000000000016E-19</c:v>
                </c:pt>
                <c:pt idx="243">
                  <c:v>1.7980000000000022E-19</c:v>
                </c:pt>
                <c:pt idx="244">
                  <c:v>1.7700000000000022E-19</c:v>
                </c:pt>
                <c:pt idx="245">
                  <c:v>1.7520000000000016E-19</c:v>
                </c:pt>
                <c:pt idx="246">
                  <c:v>1.743000000000002E-19</c:v>
                </c:pt>
                <c:pt idx="247">
                  <c:v>1.736000000000002E-19</c:v>
                </c:pt>
                <c:pt idx="248">
                  <c:v>1.720000000000002E-19</c:v>
                </c:pt>
                <c:pt idx="249">
                  <c:v>1.700000000000002E-19</c:v>
                </c:pt>
                <c:pt idx="250">
                  <c:v>1.6820000000000019E-19</c:v>
                </c:pt>
                <c:pt idx="251">
                  <c:v>1.676000000000002E-19</c:v>
                </c:pt>
                <c:pt idx="252">
                  <c:v>1.6720000000000016E-19</c:v>
                </c:pt>
                <c:pt idx="253">
                  <c:v>1.6570000000000018E-19</c:v>
                </c:pt>
                <c:pt idx="254">
                  <c:v>1.6260000000000017E-19</c:v>
                </c:pt>
                <c:pt idx="255">
                  <c:v>1.5920000000000013E-19</c:v>
                </c:pt>
                <c:pt idx="256">
                  <c:v>1.5650000000000016E-19</c:v>
                </c:pt>
                <c:pt idx="257">
                  <c:v>1.5400000000000018E-19</c:v>
                </c:pt>
                <c:pt idx="258">
                  <c:v>1.5110000000000015E-19</c:v>
                </c:pt>
                <c:pt idx="259">
                  <c:v>1.4710000000000014E-19</c:v>
                </c:pt>
                <c:pt idx="260">
                  <c:v>1.4310000000000013E-19</c:v>
                </c:pt>
                <c:pt idx="261">
                  <c:v>1.3940000000000015E-19</c:v>
                </c:pt>
                <c:pt idx="262">
                  <c:v>1.3660000000000015E-19</c:v>
                </c:pt>
                <c:pt idx="263">
                  <c:v>1.3390000000000011E-19</c:v>
                </c:pt>
                <c:pt idx="264">
                  <c:v>1.3170000000000011E-19</c:v>
                </c:pt>
                <c:pt idx="265">
                  <c:v>1.2980000000000014E-19</c:v>
                </c:pt>
                <c:pt idx="266">
                  <c:v>1.2890000000000011E-19</c:v>
                </c:pt>
                <c:pt idx="267">
                  <c:v>1.2880000000000009E-19</c:v>
                </c:pt>
                <c:pt idx="268">
                  <c:v>1.2820000000000009E-19</c:v>
                </c:pt>
                <c:pt idx="269">
                  <c:v>1.2770000000000012E-19</c:v>
                </c:pt>
                <c:pt idx="270">
                  <c:v>1.2690000000000012E-19</c:v>
                </c:pt>
                <c:pt idx="271">
                  <c:v>1.2470000000000012E-19</c:v>
                </c:pt>
                <c:pt idx="272">
                  <c:v>1.2190000000000012E-19</c:v>
                </c:pt>
                <c:pt idx="273">
                  <c:v>1.2020000000000009E-19</c:v>
                </c:pt>
                <c:pt idx="274">
                  <c:v>1.2040000000000012E-19</c:v>
                </c:pt>
                <c:pt idx="275">
                  <c:v>1.2020000000000009E-19</c:v>
                </c:pt>
                <c:pt idx="276">
                  <c:v>1.1910000000000013E-19</c:v>
                </c:pt>
                <c:pt idx="277">
                  <c:v>1.1740000000000014E-19</c:v>
                </c:pt>
                <c:pt idx="278">
                  <c:v>1.1610000000000012E-19</c:v>
                </c:pt>
                <c:pt idx="279">
                  <c:v>1.1380000000000014E-19</c:v>
                </c:pt>
                <c:pt idx="280">
                  <c:v>1.1090000000000012E-19</c:v>
                </c:pt>
                <c:pt idx="281">
                  <c:v>1.0750000000000011E-19</c:v>
                </c:pt>
                <c:pt idx="282">
                  <c:v>1.0290000000000011E-19</c:v>
                </c:pt>
                <c:pt idx="283">
                  <c:v>9.9570000000000125E-20</c:v>
                </c:pt>
                <c:pt idx="284">
                  <c:v>9.7570000000000143E-20</c:v>
                </c:pt>
                <c:pt idx="285">
                  <c:v>9.6410000000000088E-20</c:v>
                </c:pt>
                <c:pt idx="286">
                  <c:v>9.5590000000000123E-20</c:v>
                </c:pt>
                <c:pt idx="287">
                  <c:v>9.4880000000000119E-20</c:v>
                </c:pt>
                <c:pt idx="288">
                  <c:v>9.4830000000000129E-20</c:v>
                </c:pt>
                <c:pt idx="289">
                  <c:v>9.51700000000001E-20</c:v>
                </c:pt>
                <c:pt idx="290">
                  <c:v>9.4350000000000111E-20</c:v>
                </c:pt>
                <c:pt idx="291">
                  <c:v>9.2050000000000107E-20</c:v>
                </c:pt>
                <c:pt idx="292">
                  <c:v>8.9750000000000115E-20</c:v>
                </c:pt>
                <c:pt idx="293">
                  <c:v>8.8770000000000128E-20</c:v>
                </c:pt>
                <c:pt idx="294">
                  <c:v>8.8170000000000108E-20</c:v>
                </c:pt>
                <c:pt idx="295">
                  <c:v>8.6940000000000089E-20</c:v>
                </c:pt>
                <c:pt idx="296">
                  <c:v>8.6130000000000117E-20</c:v>
                </c:pt>
                <c:pt idx="297">
                  <c:v>8.5360000000000106E-20</c:v>
                </c:pt>
                <c:pt idx="298">
                  <c:v>8.5300000000000087E-20</c:v>
                </c:pt>
                <c:pt idx="299">
                  <c:v>8.5730000000000116E-20</c:v>
                </c:pt>
                <c:pt idx="300">
                  <c:v>8.5450000000000092E-20</c:v>
                </c:pt>
                <c:pt idx="301">
                  <c:v>8.3830000000000101E-20</c:v>
                </c:pt>
                <c:pt idx="302">
                  <c:v>8.1570000000000118E-20</c:v>
                </c:pt>
                <c:pt idx="303">
                  <c:v>7.9060000000000102E-20</c:v>
                </c:pt>
                <c:pt idx="304">
                  <c:v>7.6730000000000082E-20</c:v>
                </c:pt>
                <c:pt idx="305">
                  <c:v>7.4690000000000079E-20</c:v>
                </c:pt>
                <c:pt idx="306">
                  <c:v>7.2930000000000088E-20</c:v>
                </c:pt>
                <c:pt idx="307">
                  <c:v>7.1720000000000079E-20</c:v>
                </c:pt>
                <c:pt idx="308">
                  <c:v>7.0590000000000088E-20</c:v>
                </c:pt>
                <c:pt idx="309">
                  <c:v>6.9140000000000076E-20</c:v>
                </c:pt>
                <c:pt idx="310">
                  <c:v>6.7620000000000076E-20</c:v>
                </c:pt>
                <c:pt idx="311">
                  <c:v>6.6360000000000089E-20</c:v>
                </c:pt>
                <c:pt idx="312">
                  <c:v>6.5280000000000075E-20</c:v>
                </c:pt>
                <c:pt idx="313">
                  <c:v>6.4340000000000073E-20</c:v>
                </c:pt>
                <c:pt idx="314">
                  <c:v>6.3950000000000065E-20</c:v>
                </c:pt>
                <c:pt idx="315">
                  <c:v>6.3360000000000074E-20</c:v>
                </c:pt>
                <c:pt idx="316">
                  <c:v>6.2610000000000073E-20</c:v>
                </c:pt>
                <c:pt idx="317">
                  <c:v>6.2500000000000077E-20</c:v>
                </c:pt>
                <c:pt idx="318">
                  <c:v>6.3850000000000073E-20</c:v>
                </c:pt>
                <c:pt idx="319">
                  <c:v>6.5260000000000077E-20</c:v>
                </c:pt>
                <c:pt idx="320">
                  <c:v>6.3380000000000072E-20</c:v>
                </c:pt>
                <c:pt idx="321">
                  <c:v>6.2320000000000068E-20</c:v>
                </c:pt>
                <c:pt idx="322">
                  <c:v>6.0790000000000075E-20</c:v>
                </c:pt>
                <c:pt idx="323">
                  <c:v>5.9090000000000067E-20</c:v>
                </c:pt>
                <c:pt idx="324">
                  <c:v>5.7180000000000059E-20</c:v>
                </c:pt>
                <c:pt idx="325">
                  <c:v>5.5200000000000063E-20</c:v>
                </c:pt>
                <c:pt idx="326">
                  <c:v>5.310000000000006E-20</c:v>
                </c:pt>
                <c:pt idx="327">
                  <c:v>5.1010000000000061E-20</c:v>
                </c:pt>
                <c:pt idx="328">
                  <c:v>4.9260000000000051E-20</c:v>
                </c:pt>
                <c:pt idx="329">
                  <c:v>4.8160000000000051E-20</c:v>
                </c:pt>
                <c:pt idx="330">
                  <c:v>4.7690000000000056E-20</c:v>
                </c:pt>
                <c:pt idx="331">
                  <c:v>4.7410000000000062E-20</c:v>
                </c:pt>
                <c:pt idx="332">
                  <c:v>4.6900000000000046E-20</c:v>
                </c:pt>
                <c:pt idx="333">
                  <c:v>4.635000000000004E-20</c:v>
                </c:pt>
                <c:pt idx="334">
                  <c:v>4.6240000000000044E-20</c:v>
                </c:pt>
                <c:pt idx="335">
                  <c:v>4.7140000000000049E-20</c:v>
                </c:pt>
                <c:pt idx="336">
                  <c:v>4.8760000000000053E-20</c:v>
                </c:pt>
                <c:pt idx="337">
                  <c:v>4.9770000000000061E-20</c:v>
                </c:pt>
                <c:pt idx="338">
                  <c:v>4.9260000000000051E-20</c:v>
                </c:pt>
                <c:pt idx="339">
                  <c:v>4.7540000000000051E-20</c:v>
                </c:pt>
                <c:pt idx="340">
                  <c:v>4.5360000000000054E-20</c:v>
                </c:pt>
                <c:pt idx="341">
                  <c:v>4.3290000000000048E-20</c:v>
                </c:pt>
                <c:pt idx="342">
                  <c:v>4.1850000000000035E-20</c:v>
                </c:pt>
                <c:pt idx="343">
                  <c:v>4.0720000000000049E-20</c:v>
                </c:pt>
                <c:pt idx="344">
                  <c:v>3.9700000000000042E-20</c:v>
                </c:pt>
                <c:pt idx="345">
                  <c:v>3.8440000000000044E-20</c:v>
                </c:pt>
                <c:pt idx="346">
                  <c:v>3.7130000000000043E-20</c:v>
                </c:pt>
                <c:pt idx="347">
                  <c:v>3.6050000000000041E-20</c:v>
                </c:pt>
                <c:pt idx="348">
                  <c:v>3.5800000000000045E-20</c:v>
                </c:pt>
                <c:pt idx="349">
                  <c:v>3.6510000000000037E-20</c:v>
                </c:pt>
                <c:pt idx="350">
                  <c:v>3.7300000000000041E-20</c:v>
                </c:pt>
                <c:pt idx="351">
                  <c:v>3.7320000000000045E-20</c:v>
                </c:pt>
                <c:pt idx="352">
                  <c:v>3.6630000000000051E-20</c:v>
                </c:pt>
                <c:pt idx="353">
                  <c:v>3.6390000000000042E-20</c:v>
                </c:pt>
                <c:pt idx="354">
                  <c:v>3.7390000000000045E-20</c:v>
                </c:pt>
                <c:pt idx="355">
                  <c:v>3.8350000000000039E-20</c:v>
                </c:pt>
                <c:pt idx="356">
                  <c:v>3.7860000000000046E-20</c:v>
                </c:pt>
                <c:pt idx="357">
                  <c:v>3.6140000000000039E-20</c:v>
                </c:pt>
                <c:pt idx="358">
                  <c:v>3.4670000000000035E-20</c:v>
                </c:pt>
                <c:pt idx="359">
                  <c:v>3.3620000000000036E-20</c:v>
                </c:pt>
                <c:pt idx="360">
                  <c:v>3.2240000000000036E-20</c:v>
                </c:pt>
                <c:pt idx="361">
                  <c:v>3.0460000000000035E-20</c:v>
                </c:pt>
                <c:pt idx="362">
                  <c:v>2.8740000000000028E-20</c:v>
                </c:pt>
                <c:pt idx="363">
                  <c:v>2.7520000000000026E-20</c:v>
                </c:pt>
                <c:pt idx="364">
                  <c:v>2.6680000000000033E-20</c:v>
                </c:pt>
                <c:pt idx="365">
                  <c:v>2.5900000000000029E-20</c:v>
                </c:pt>
                <c:pt idx="366">
                  <c:v>2.5040000000000029E-20</c:v>
                </c:pt>
                <c:pt idx="367">
                  <c:v>2.4190000000000025E-20</c:v>
                </c:pt>
                <c:pt idx="368">
                  <c:v>2.3850000000000024E-20</c:v>
                </c:pt>
                <c:pt idx="369">
                  <c:v>2.4640000000000028E-20</c:v>
                </c:pt>
                <c:pt idx="370">
                  <c:v>2.6660000000000029E-20</c:v>
                </c:pt>
                <c:pt idx="371">
                  <c:v>2.8500000000000031E-20</c:v>
                </c:pt>
                <c:pt idx="372">
                  <c:v>2.8780000000000031E-20</c:v>
                </c:pt>
                <c:pt idx="373">
                  <c:v>2.796000000000003E-20</c:v>
                </c:pt>
                <c:pt idx="374">
                  <c:v>2.7610000000000031E-20</c:v>
                </c:pt>
                <c:pt idx="375">
                  <c:v>2.8700000000000032E-20</c:v>
                </c:pt>
                <c:pt idx="376">
                  <c:v>2.9490000000000035E-20</c:v>
                </c:pt>
                <c:pt idx="377">
                  <c:v>2.8480000000000033E-20</c:v>
                </c:pt>
                <c:pt idx="378">
                  <c:v>2.644000000000003E-20</c:v>
                </c:pt>
                <c:pt idx="379">
                  <c:v>2.4450000000000026E-20</c:v>
                </c:pt>
                <c:pt idx="380">
                  <c:v>2.3120000000000022E-20</c:v>
                </c:pt>
                <c:pt idx="381">
                  <c:v>2.2080000000000028E-20</c:v>
                </c:pt>
                <c:pt idx="382">
                  <c:v>2.0750000000000021E-20</c:v>
                </c:pt>
                <c:pt idx="383">
                  <c:v>1.9260000000000021E-20</c:v>
                </c:pt>
                <c:pt idx="384">
                  <c:v>1.796000000000002E-20</c:v>
                </c:pt>
                <c:pt idx="385">
                  <c:v>1.7090000000000021E-20</c:v>
                </c:pt>
                <c:pt idx="386">
                  <c:v>1.6720000000000017E-20</c:v>
                </c:pt>
                <c:pt idx="387">
                  <c:v>1.6720000000000017E-20</c:v>
                </c:pt>
                <c:pt idx="388">
                  <c:v>1.6750000000000017E-20</c:v>
                </c:pt>
                <c:pt idx="389">
                  <c:v>1.6530000000000019E-20</c:v>
                </c:pt>
                <c:pt idx="390">
                  <c:v>1.6260000000000021E-20</c:v>
                </c:pt>
                <c:pt idx="391">
                  <c:v>1.6650000000000017E-20</c:v>
                </c:pt>
                <c:pt idx="392">
                  <c:v>1.8580000000000017E-20</c:v>
                </c:pt>
                <c:pt idx="393">
                  <c:v>2.1410000000000023E-20</c:v>
                </c:pt>
                <c:pt idx="394">
                  <c:v>2.2610000000000027E-20</c:v>
                </c:pt>
                <c:pt idx="395">
                  <c:v>2.1830000000000023E-20</c:v>
                </c:pt>
                <c:pt idx="396">
                  <c:v>2.0490000000000022E-20</c:v>
                </c:pt>
                <c:pt idx="397">
                  <c:v>1.9870000000000022E-20</c:v>
                </c:pt>
                <c:pt idx="398">
                  <c:v>2.0940000000000022E-20</c:v>
                </c:pt>
                <c:pt idx="399">
                  <c:v>2.1910000000000025E-20</c:v>
                </c:pt>
                <c:pt idx="400">
                  <c:v>2.1080000000000025E-20</c:v>
                </c:pt>
                <c:pt idx="401">
                  <c:v>1.9390000000000022E-20</c:v>
                </c:pt>
                <c:pt idx="402">
                  <c:v>1.7610000000000021E-20</c:v>
                </c:pt>
                <c:pt idx="403">
                  <c:v>1.5950000000000018E-20</c:v>
                </c:pt>
                <c:pt idx="404">
                  <c:v>1.4510000000000014E-20</c:v>
                </c:pt>
                <c:pt idx="405">
                  <c:v>1.3310000000000015E-20</c:v>
                </c:pt>
                <c:pt idx="406">
                  <c:v>1.228000000000001E-20</c:v>
                </c:pt>
                <c:pt idx="407">
                  <c:v>1.1370000000000012E-20</c:v>
                </c:pt>
                <c:pt idx="408">
                  <c:v>1.0610000000000011E-20</c:v>
                </c:pt>
                <c:pt idx="409">
                  <c:v>1.0140000000000007E-20</c:v>
                </c:pt>
                <c:pt idx="410">
                  <c:v>1.005000000000001E-20</c:v>
                </c:pt>
                <c:pt idx="411">
                  <c:v>1.0550000000000012E-20</c:v>
                </c:pt>
                <c:pt idx="412">
                  <c:v>1.1230000000000013E-20</c:v>
                </c:pt>
                <c:pt idx="413">
                  <c:v>1.1460000000000015E-20</c:v>
                </c:pt>
                <c:pt idx="414">
                  <c:v>1.1350000000000013E-20</c:v>
                </c:pt>
                <c:pt idx="415">
                  <c:v>1.1370000000000012E-20</c:v>
                </c:pt>
                <c:pt idx="416">
                  <c:v>1.2230000000000013E-20</c:v>
                </c:pt>
                <c:pt idx="417">
                  <c:v>1.4730000000000016E-20</c:v>
                </c:pt>
                <c:pt idx="418">
                  <c:v>1.6700000000000022E-20</c:v>
                </c:pt>
                <c:pt idx="419">
                  <c:v>1.6430000000000018E-20</c:v>
                </c:pt>
                <c:pt idx="420">
                  <c:v>1.5230000000000014E-20</c:v>
                </c:pt>
                <c:pt idx="421">
                  <c:v>1.3930000000000016E-20</c:v>
                </c:pt>
                <c:pt idx="422">
                  <c:v>1.3150000000000015E-20</c:v>
                </c:pt>
                <c:pt idx="423">
                  <c:v>1.3400000000000012E-20</c:v>
                </c:pt>
                <c:pt idx="424">
                  <c:v>1.3590000000000016E-20</c:v>
                </c:pt>
                <c:pt idx="425">
                  <c:v>1.2830000000000015E-20</c:v>
                </c:pt>
                <c:pt idx="426">
                  <c:v>1.1730000000000014E-20</c:v>
                </c:pt>
                <c:pt idx="427">
                  <c:v>1.0660000000000013E-20</c:v>
                </c:pt>
                <c:pt idx="428">
                  <c:v>9.7080000000000096E-21</c:v>
                </c:pt>
                <c:pt idx="429">
                  <c:v>8.9470000000000118E-21</c:v>
                </c:pt>
                <c:pt idx="430">
                  <c:v>8.3080000000000097E-21</c:v>
                </c:pt>
                <c:pt idx="431">
                  <c:v>7.7960000000000089E-21</c:v>
                </c:pt>
                <c:pt idx="432">
                  <c:v>7.3530000000000072E-21</c:v>
                </c:pt>
                <c:pt idx="433">
                  <c:v>6.9290000000000075E-21</c:v>
                </c:pt>
                <c:pt idx="434">
                  <c:v>6.5990000000000084E-21</c:v>
                </c:pt>
                <c:pt idx="435">
                  <c:v>6.4210000000000084E-21</c:v>
                </c:pt>
                <c:pt idx="436">
                  <c:v>6.6200000000000075E-21</c:v>
                </c:pt>
                <c:pt idx="437">
                  <c:v>7.4510000000000089E-21</c:v>
                </c:pt>
                <c:pt idx="438">
                  <c:v>8.3080000000000097E-21</c:v>
                </c:pt>
                <c:pt idx="439">
                  <c:v>8.5130000000000114E-21</c:v>
                </c:pt>
                <c:pt idx="440">
                  <c:v>8.2430000000000094E-21</c:v>
                </c:pt>
                <c:pt idx="441">
                  <c:v>7.8960000000000092E-21</c:v>
                </c:pt>
                <c:pt idx="442">
                  <c:v>7.9850000000000111E-21</c:v>
                </c:pt>
                <c:pt idx="443">
                  <c:v>9.2650000000000124E-21</c:v>
                </c:pt>
                <c:pt idx="444">
                  <c:v>1.1210000000000011E-20</c:v>
                </c:pt>
                <c:pt idx="445">
                  <c:v>1.2170000000000012E-20</c:v>
                </c:pt>
                <c:pt idx="446">
                  <c:v>1.1800000000000016E-20</c:v>
                </c:pt>
                <c:pt idx="447">
                  <c:v>1.0840000000000013E-20</c:v>
                </c:pt>
                <c:pt idx="448">
                  <c:v>9.8310000000000121E-21</c:v>
                </c:pt>
                <c:pt idx="449">
                  <c:v>8.9150000000000113E-21</c:v>
                </c:pt>
                <c:pt idx="450">
                  <c:v>8.0780000000000117E-21</c:v>
                </c:pt>
                <c:pt idx="451">
                  <c:v>7.2510000000000068E-21</c:v>
                </c:pt>
                <c:pt idx="452">
                  <c:v>6.5040000000000076E-21</c:v>
                </c:pt>
                <c:pt idx="453">
                  <c:v>5.8580000000000059E-21</c:v>
                </c:pt>
                <c:pt idx="454">
                  <c:v>5.3750000000000069E-21</c:v>
                </c:pt>
                <c:pt idx="455">
                  <c:v>4.957000000000006E-21</c:v>
                </c:pt>
                <c:pt idx="456">
                  <c:v>4.5940000000000049E-21</c:v>
                </c:pt>
                <c:pt idx="457">
                  <c:v>4.2810000000000061E-21</c:v>
                </c:pt>
                <c:pt idx="458">
                  <c:v>4.1030000000000046E-21</c:v>
                </c:pt>
                <c:pt idx="459">
                  <c:v>4.0800000000000047E-21</c:v>
                </c:pt>
                <c:pt idx="460">
                  <c:v>4.0570000000000047E-21</c:v>
                </c:pt>
                <c:pt idx="461">
                  <c:v>3.9570000000000044E-21</c:v>
                </c:pt>
                <c:pt idx="462">
                  <c:v>3.8480000000000043E-21</c:v>
                </c:pt>
                <c:pt idx="463">
                  <c:v>3.9350000000000045E-21</c:v>
                </c:pt>
                <c:pt idx="464">
                  <c:v>4.4960000000000062E-21</c:v>
                </c:pt>
                <c:pt idx="465">
                  <c:v>5.710000000000007E-21</c:v>
                </c:pt>
                <c:pt idx="466">
                  <c:v>6.5660000000000078E-21</c:v>
                </c:pt>
                <c:pt idx="467">
                  <c:v>6.5970000000000075E-21</c:v>
                </c:pt>
                <c:pt idx="468">
                  <c:v>6.2530000000000076E-21</c:v>
                </c:pt>
                <c:pt idx="469">
                  <c:v>5.875000000000007E-21</c:v>
                </c:pt>
                <c:pt idx="470">
                  <c:v>5.768000000000007E-21</c:v>
                </c:pt>
                <c:pt idx="471">
                  <c:v>6.4280000000000066E-21</c:v>
                </c:pt>
                <c:pt idx="472">
                  <c:v>7.5520000000000085E-21</c:v>
                </c:pt>
                <c:pt idx="473">
                  <c:v>7.7190000000000093E-21</c:v>
                </c:pt>
                <c:pt idx="474">
                  <c:v>7.2100000000000094E-21</c:v>
                </c:pt>
                <c:pt idx="475">
                  <c:v>6.5190000000000078E-21</c:v>
                </c:pt>
                <c:pt idx="476">
                  <c:v>5.8230000000000059E-21</c:v>
                </c:pt>
                <c:pt idx="477">
                  <c:v>5.2510000000000058E-21</c:v>
                </c:pt>
                <c:pt idx="478">
                  <c:v>4.7450000000000062E-21</c:v>
                </c:pt>
                <c:pt idx="479">
                  <c:v>4.2540000000000044E-21</c:v>
                </c:pt>
                <c:pt idx="480">
                  <c:v>3.7950000000000047E-21</c:v>
                </c:pt>
                <c:pt idx="481">
                  <c:v>3.4080000000000043E-21</c:v>
                </c:pt>
                <c:pt idx="482">
                  <c:v>3.0790000000000034E-21</c:v>
                </c:pt>
                <c:pt idx="483">
                  <c:v>2.8410000000000034E-21</c:v>
                </c:pt>
                <c:pt idx="484">
                  <c:v>2.6440000000000033E-21</c:v>
                </c:pt>
                <c:pt idx="485">
                  <c:v>2.5030000000000031E-21</c:v>
                </c:pt>
                <c:pt idx="486">
                  <c:v>2.4110000000000025E-21</c:v>
                </c:pt>
                <c:pt idx="487">
                  <c:v>2.4260000000000027E-21</c:v>
                </c:pt>
                <c:pt idx="488">
                  <c:v>2.5990000000000031E-21</c:v>
                </c:pt>
                <c:pt idx="489">
                  <c:v>2.7930000000000037E-21</c:v>
                </c:pt>
                <c:pt idx="490">
                  <c:v>2.9680000000000035E-21</c:v>
                </c:pt>
                <c:pt idx="491">
                  <c:v>3.088000000000004E-21</c:v>
                </c:pt>
                <c:pt idx="492">
                  <c:v>3.1200000000000037E-21</c:v>
                </c:pt>
                <c:pt idx="493">
                  <c:v>3.3170000000000038E-21</c:v>
                </c:pt>
                <c:pt idx="494">
                  <c:v>4.0750000000000044E-21</c:v>
                </c:pt>
                <c:pt idx="495">
                  <c:v>5.039000000000006E-21</c:v>
                </c:pt>
                <c:pt idx="496">
                  <c:v>5.3530000000000063E-21</c:v>
                </c:pt>
                <c:pt idx="497">
                  <c:v>5.246000000000007E-21</c:v>
                </c:pt>
                <c:pt idx="498">
                  <c:v>4.8520000000000054E-21</c:v>
                </c:pt>
                <c:pt idx="499">
                  <c:v>4.3580000000000042E-21</c:v>
                </c:pt>
                <c:pt idx="500">
                  <c:v>3.8730000000000044E-21</c:v>
                </c:pt>
                <c:pt idx="501">
                  <c:v>3.4450000000000044E-21</c:v>
                </c:pt>
                <c:pt idx="502">
                  <c:v>3.1230000000000039E-21</c:v>
                </c:pt>
                <c:pt idx="503">
                  <c:v>2.912000000000003E-21</c:v>
                </c:pt>
                <c:pt idx="504">
                  <c:v>2.6950000000000032E-21</c:v>
                </c:pt>
                <c:pt idx="505">
                  <c:v>2.4490000000000027E-21</c:v>
                </c:pt>
                <c:pt idx="506">
                  <c:v>2.2030000000000025E-21</c:v>
                </c:pt>
                <c:pt idx="507">
                  <c:v>1.9800000000000023E-21</c:v>
                </c:pt>
                <c:pt idx="508">
                  <c:v>1.7890000000000023E-21</c:v>
                </c:pt>
                <c:pt idx="509">
                  <c:v>1.634000000000002E-21</c:v>
                </c:pt>
                <c:pt idx="510">
                  <c:v>1.5400000000000019E-21</c:v>
                </c:pt>
                <c:pt idx="511">
                  <c:v>1.4990000000000018E-21</c:v>
                </c:pt>
                <c:pt idx="512">
                  <c:v>1.4810000000000018E-21</c:v>
                </c:pt>
                <c:pt idx="513">
                  <c:v>1.4510000000000016E-21</c:v>
                </c:pt>
                <c:pt idx="514">
                  <c:v>1.4010000000000016E-21</c:v>
                </c:pt>
                <c:pt idx="515">
                  <c:v>1.3650000000000018E-21</c:v>
                </c:pt>
                <c:pt idx="516">
                  <c:v>1.4170000000000015E-21</c:v>
                </c:pt>
                <c:pt idx="517">
                  <c:v>1.598000000000002E-21</c:v>
                </c:pt>
                <c:pt idx="518">
                  <c:v>1.8670000000000023E-21</c:v>
                </c:pt>
                <c:pt idx="519">
                  <c:v>2.1620000000000025E-21</c:v>
                </c:pt>
                <c:pt idx="520">
                  <c:v>2.2980000000000029E-21</c:v>
                </c:pt>
                <c:pt idx="521">
                  <c:v>2.2550000000000028E-21</c:v>
                </c:pt>
                <c:pt idx="522">
                  <c:v>2.1710000000000024E-21</c:v>
                </c:pt>
                <c:pt idx="523">
                  <c:v>2.1860000000000026E-21</c:v>
                </c:pt>
                <c:pt idx="524">
                  <c:v>2.3450000000000025E-21</c:v>
                </c:pt>
                <c:pt idx="525">
                  <c:v>2.7830000000000039E-21</c:v>
                </c:pt>
                <c:pt idx="526">
                  <c:v>3.3840000000000039E-21</c:v>
                </c:pt>
                <c:pt idx="527">
                  <c:v>3.534000000000004E-21</c:v>
                </c:pt>
                <c:pt idx="528">
                  <c:v>3.3480000000000039E-21</c:v>
                </c:pt>
                <c:pt idx="529">
                  <c:v>3.0580000000000036E-21</c:v>
                </c:pt>
                <c:pt idx="530">
                  <c:v>2.7580000000000034E-21</c:v>
                </c:pt>
                <c:pt idx="531">
                  <c:v>2.4640000000000029E-21</c:v>
                </c:pt>
                <c:pt idx="532">
                  <c:v>2.1950000000000024E-21</c:v>
                </c:pt>
                <c:pt idx="533">
                  <c:v>1.9500000000000023E-21</c:v>
                </c:pt>
                <c:pt idx="534">
                  <c:v>1.7250000000000023E-21</c:v>
                </c:pt>
                <c:pt idx="535">
                  <c:v>1.5320000000000014E-21</c:v>
                </c:pt>
                <c:pt idx="536">
                  <c:v>1.3630000000000014E-21</c:v>
                </c:pt>
                <c:pt idx="537">
                  <c:v>1.2350000000000012E-21</c:v>
                </c:pt>
                <c:pt idx="538">
                  <c:v>1.1470000000000015E-21</c:v>
                </c:pt>
                <c:pt idx="539">
                  <c:v>1.1030000000000013E-21</c:v>
                </c:pt>
                <c:pt idx="540">
                  <c:v>1.0800000000000014E-21</c:v>
                </c:pt>
                <c:pt idx="541">
                  <c:v>1.0580000000000013E-21</c:v>
                </c:pt>
                <c:pt idx="542">
                  <c:v>1.0300000000000009E-21</c:v>
                </c:pt>
                <c:pt idx="543">
                  <c:v>1.0020000000000012E-21</c:v>
                </c:pt>
                <c:pt idx="544">
                  <c:v>1.0140000000000012E-21</c:v>
                </c:pt>
                <c:pt idx="545">
                  <c:v>1.1140000000000015E-21</c:v>
                </c:pt>
                <c:pt idx="546">
                  <c:v>1.2190000000000014E-21</c:v>
                </c:pt>
                <c:pt idx="547">
                  <c:v>1.2490000000000014E-21</c:v>
                </c:pt>
                <c:pt idx="548">
                  <c:v>1.2250000000000014E-21</c:v>
                </c:pt>
                <c:pt idx="549">
                  <c:v>1.2150000000000013E-21</c:v>
                </c:pt>
                <c:pt idx="550">
                  <c:v>1.2980000000000017E-21</c:v>
                </c:pt>
                <c:pt idx="551">
                  <c:v>1.5760000000000019E-21</c:v>
                </c:pt>
                <c:pt idx="552">
                  <c:v>1.8650000000000022E-21</c:v>
                </c:pt>
                <c:pt idx="553">
                  <c:v>1.9180000000000018E-21</c:v>
                </c:pt>
                <c:pt idx="554">
                  <c:v>1.8200000000000023E-21</c:v>
                </c:pt>
                <c:pt idx="555">
                  <c:v>1.6590000000000021E-21</c:v>
                </c:pt>
                <c:pt idx="556">
                  <c:v>1.4850000000000015E-21</c:v>
                </c:pt>
                <c:pt idx="557">
                  <c:v>1.3180000000000012E-21</c:v>
                </c:pt>
                <c:pt idx="558">
                  <c:v>1.1680000000000015E-21</c:v>
                </c:pt>
                <c:pt idx="559">
                  <c:v>1.0400000000000013E-21</c:v>
                </c:pt>
                <c:pt idx="560">
                  <c:v>9.2730000000000114E-22</c:v>
                </c:pt>
                <c:pt idx="561">
                  <c:v>8.3200000000000103E-22</c:v>
                </c:pt>
                <c:pt idx="562">
                  <c:v>7.5160000000000083E-22</c:v>
                </c:pt>
                <c:pt idx="563">
                  <c:v>6.8710000000000089E-22</c:v>
                </c:pt>
                <c:pt idx="564">
                  <c:v>6.3020000000000077E-22</c:v>
                </c:pt>
                <c:pt idx="565">
                  <c:v>5.891000000000007E-22</c:v>
                </c:pt>
                <c:pt idx="566">
                  <c:v>5.5910000000000068E-22</c:v>
                </c:pt>
                <c:pt idx="567">
                  <c:v>5.4630000000000063E-22</c:v>
                </c:pt>
                <c:pt idx="568">
                  <c:v>5.5540000000000064E-22</c:v>
                </c:pt>
                <c:pt idx="569">
                  <c:v>5.8630000000000062E-22</c:v>
                </c:pt>
                <c:pt idx="570">
                  <c:v>5.9510000000000071E-22</c:v>
                </c:pt>
                <c:pt idx="571">
                  <c:v>5.7060000000000075E-22</c:v>
                </c:pt>
                <c:pt idx="572">
                  <c:v>5.3760000000000064E-22</c:v>
                </c:pt>
                <c:pt idx="573">
                  <c:v>5.1600000000000059E-22</c:v>
                </c:pt>
                <c:pt idx="574">
                  <c:v>5.1170000000000051E-22</c:v>
                </c:pt>
                <c:pt idx="575">
                  <c:v>6.2190000000000071E-22</c:v>
                </c:pt>
                <c:pt idx="576">
                  <c:v>6.7910000000000085E-22</c:v>
                </c:pt>
                <c:pt idx="577">
                  <c:v>7.5480000000000094E-22</c:v>
                </c:pt>
                <c:pt idx="578">
                  <c:v>7.2980000000000086E-22</c:v>
                </c:pt>
                <c:pt idx="579">
                  <c:v>7.1890000000000083E-22</c:v>
                </c:pt>
                <c:pt idx="580">
                  <c:v>7.3970000000000083E-22</c:v>
                </c:pt>
                <c:pt idx="581">
                  <c:v>8.2070000000000088E-22</c:v>
                </c:pt>
                <c:pt idx="582">
                  <c:v>1.2570000000000015E-21</c:v>
                </c:pt>
                <c:pt idx="583">
                  <c:v>1.2980000000000017E-21</c:v>
                </c:pt>
                <c:pt idx="584">
                  <c:v>1.2280000000000015E-21</c:v>
                </c:pt>
                <c:pt idx="585">
                  <c:v>1.0040000000000013E-21</c:v>
                </c:pt>
                <c:pt idx="586">
                  <c:v>8.9550000000000119E-22</c:v>
                </c:pt>
                <c:pt idx="587">
                  <c:v>8.0010000000000089E-22</c:v>
                </c:pt>
                <c:pt idx="588">
                  <c:v>7.2330000000000083E-22</c:v>
                </c:pt>
                <c:pt idx="589">
                  <c:v>6.6340000000000089E-22</c:v>
                </c:pt>
                <c:pt idx="590">
                  <c:v>6.1040000000000064E-22</c:v>
                </c:pt>
                <c:pt idx="591">
                  <c:v>5.5840000000000064E-22</c:v>
                </c:pt>
                <c:pt idx="592">
                  <c:v>5.1850000000000056E-22</c:v>
                </c:pt>
                <c:pt idx="593">
                  <c:v>4.9820000000000059E-22</c:v>
                </c:pt>
                <c:pt idx="594">
                  <c:v>4.9020000000000065E-22</c:v>
                </c:pt>
                <c:pt idx="595">
                  <c:v>5.0630000000000054E-22</c:v>
                </c:pt>
                <c:pt idx="596">
                  <c:v>5.4060000000000064E-22</c:v>
                </c:pt>
                <c:pt idx="597">
                  <c:v>5.4520000000000065E-22</c:v>
                </c:pt>
                <c:pt idx="598">
                  <c:v>5.1820000000000054E-22</c:v>
                </c:pt>
                <c:pt idx="599">
                  <c:v>4.7700000000000066E-22</c:v>
                </c:pt>
                <c:pt idx="600">
                  <c:v>4.3860000000000058E-22</c:v>
                </c:pt>
                <c:pt idx="601">
                  <c:v>4.1090000000000052E-22</c:v>
                </c:pt>
                <c:pt idx="602">
                  <c:v>3.9750000000000047E-22</c:v>
                </c:pt>
                <c:pt idx="603">
                  <c:v>3.9010000000000047E-22</c:v>
                </c:pt>
                <c:pt idx="604">
                  <c:v>3.7460000000000048E-22</c:v>
                </c:pt>
                <c:pt idx="605">
                  <c:v>3.5610000000000044E-22</c:v>
                </c:pt>
                <c:pt idx="606">
                  <c:v>3.4050000000000039E-22</c:v>
                </c:pt>
                <c:pt idx="607">
                  <c:v>3.361000000000004E-22</c:v>
                </c:pt>
                <c:pt idx="608">
                  <c:v>3.5750000000000043E-22</c:v>
                </c:pt>
                <c:pt idx="609">
                  <c:v>4.2030000000000046E-22</c:v>
                </c:pt>
                <c:pt idx="610">
                  <c:v>4.775000000000006E-22</c:v>
                </c:pt>
                <c:pt idx="611">
                  <c:v>4.790000000000006E-22</c:v>
                </c:pt>
                <c:pt idx="612">
                  <c:v>4.5310000000000056E-22</c:v>
                </c:pt>
                <c:pt idx="613">
                  <c:v>4.172000000000005E-22</c:v>
                </c:pt>
                <c:pt idx="614">
                  <c:v>3.7920000000000044E-22</c:v>
                </c:pt>
                <c:pt idx="615">
                  <c:v>3.4300000000000041E-22</c:v>
                </c:pt>
                <c:pt idx="616">
                  <c:v>3.1000000000000039E-22</c:v>
                </c:pt>
                <c:pt idx="617">
                  <c:v>2.8280000000000031E-22</c:v>
                </c:pt>
                <c:pt idx="618">
                  <c:v>2.5930000000000033E-22</c:v>
                </c:pt>
                <c:pt idx="619">
                  <c:v>2.3900000000000027E-22</c:v>
                </c:pt>
                <c:pt idx="620">
                  <c:v>2.2320000000000026E-22</c:v>
                </c:pt>
                <c:pt idx="621">
                  <c:v>2.1520000000000022E-22</c:v>
                </c:pt>
                <c:pt idx="622">
                  <c:v>2.1690000000000028E-22</c:v>
                </c:pt>
                <c:pt idx="623">
                  <c:v>2.2050000000000027E-22</c:v>
                </c:pt>
                <c:pt idx="624">
                  <c:v>2.1690000000000028E-22</c:v>
                </c:pt>
                <c:pt idx="625">
                  <c:v>2.0740000000000024E-22</c:v>
                </c:pt>
                <c:pt idx="626">
                  <c:v>1.9720000000000023E-22</c:v>
                </c:pt>
                <c:pt idx="627">
                  <c:v>1.9070000000000022E-22</c:v>
                </c:pt>
                <c:pt idx="628">
                  <c:v>1.9680000000000023E-22</c:v>
                </c:pt>
                <c:pt idx="629">
                  <c:v>2.2710000000000027E-22</c:v>
                </c:pt>
                <c:pt idx="630">
                  <c:v>2.670000000000003E-22</c:v>
                </c:pt>
                <c:pt idx="631">
                  <c:v>2.8060000000000031E-22</c:v>
                </c:pt>
                <c:pt idx="632">
                  <c:v>2.5550000000000028E-22</c:v>
                </c:pt>
                <c:pt idx="633">
                  <c:v>2.3810000000000026E-22</c:v>
                </c:pt>
                <c:pt idx="634">
                  <c:v>2.2720000000000027E-22</c:v>
                </c:pt>
                <c:pt idx="635">
                  <c:v>2.2540000000000025E-22</c:v>
                </c:pt>
                <c:pt idx="636">
                  <c:v>2.2740000000000029E-22</c:v>
                </c:pt>
                <c:pt idx="637">
                  <c:v>2.2070000000000029E-22</c:v>
                </c:pt>
                <c:pt idx="638">
                  <c:v>2.1130000000000025E-22</c:v>
                </c:pt>
                <c:pt idx="639">
                  <c:v>2.0230000000000023E-22</c:v>
                </c:pt>
                <c:pt idx="640">
                  <c:v>2.9820000000000035E-22</c:v>
                </c:pt>
                <c:pt idx="641">
                  <c:v>2.7100000000000032E-22</c:v>
                </c:pt>
                <c:pt idx="642">
                  <c:v>2.4810000000000028E-22</c:v>
                </c:pt>
                <c:pt idx="643">
                  <c:v>2.3290000000000026E-22</c:v>
                </c:pt>
                <c:pt idx="644">
                  <c:v>2.2810000000000028E-22</c:v>
                </c:pt>
                <c:pt idx="645">
                  <c:v>2.3360000000000021E-22</c:v>
                </c:pt>
                <c:pt idx="646">
                  <c:v>2.3860000000000024E-22</c:v>
                </c:pt>
                <c:pt idx="647">
                  <c:v>2.3160000000000022E-22</c:v>
                </c:pt>
                <c:pt idx="648">
                  <c:v>2.1650000000000025E-22</c:v>
                </c:pt>
                <c:pt idx="649">
                  <c:v>1.9890000000000022E-22</c:v>
                </c:pt>
                <c:pt idx="650">
                  <c:v>1.8200000000000023E-22</c:v>
                </c:pt>
                <c:pt idx="651">
                  <c:v>1.6910000000000022E-22</c:v>
                </c:pt>
                <c:pt idx="652">
                  <c:v>1.6230000000000021E-22</c:v>
                </c:pt>
                <c:pt idx="653">
                  <c:v>1.5790000000000019E-22</c:v>
                </c:pt>
                <c:pt idx="654">
                  <c:v>1.4840000000000013E-22</c:v>
                </c:pt>
                <c:pt idx="655">
                  <c:v>1.3770000000000016E-22</c:v>
                </c:pt>
                <c:pt idx="656">
                  <c:v>1.2710000000000014E-22</c:v>
                </c:pt>
                <c:pt idx="657">
                  <c:v>1.1670000000000014E-22</c:v>
                </c:pt>
                <c:pt idx="658">
                  <c:v>1.0790000000000013E-22</c:v>
                </c:pt>
                <c:pt idx="659">
                  <c:v>1.0070000000000011E-22</c:v>
                </c:pt>
                <c:pt idx="660">
                  <c:v>9.4490000000000119E-23</c:v>
                </c:pt>
                <c:pt idx="661">
                  <c:v>9.0580000000000112E-23</c:v>
                </c:pt>
                <c:pt idx="662">
                  <c:v>8.8200000000000151E-23</c:v>
                </c:pt>
                <c:pt idx="663">
                  <c:v>8.7170000000000112E-23</c:v>
                </c:pt>
                <c:pt idx="664">
                  <c:v>8.6120000000000128E-23</c:v>
                </c:pt>
                <c:pt idx="665">
                  <c:v>8.7350000000000109E-23</c:v>
                </c:pt>
                <c:pt idx="666">
                  <c:v>9.171000000000011E-23</c:v>
                </c:pt>
                <c:pt idx="667">
                  <c:v>9.6590000000000135E-23</c:v>
                </c:pt>
                <c:pt idx="668">
                  <c:v>9.8900000000000135E-23</c:v>
                </c:pt>
                <c:pt idx="669">
                  <c:v>9.9130000000000147E-23</c:v>
                </c:pt>
                <c:pt idx="670">
                  <c:v>9.6880000000000111E-23</c:v>
                </c:pt>
                <c:pt idx="671">
                  <c:v>9.200000000000011E-23</c:v>
                </c:pt>
                <c:pt idx="672">
                  <c:v>8.1340000000000086E-23</c:v>
                </c:pt>
                <c:pt idx="673">
                  <c:v>7.7770000000000105E-23</c:v>
                </c:pt>
                <c:pt idx="674">
                  <c:v>7.8480000000000098E-23</c:v>
                </c:pt>
                <c:pt idx="675">
                  <c:v>7.645000000000009E-23</c:v>
                </c:pt>
                <c:pt idx="676">
                  <c:v>7.2720000000000091E-23</c:v>
                </c:pt>
                <c:pt idx="677">
                  <c:v>7.5650000000000098E-23</c:v>
                </c:pt>
                <c:pt idx="678">
                  <c:v>9.0710000000000117E-23</c:v>
                </c:pt>
                <c:pt idx="679">
                  <c:v>1.0770000000000012E-22</c:v>
                </c:pt>
                <c:pt idx="680">
                  <c:v>1.1400000000000016E-22</c:v>
                </c:pt>
                <c:pt idx="681">
                  <c:v>1.1110000000000014E-22</c:v>
                </c:pt>
                <c:pt idx="682">
                  <c:v>1.0540000000000014E-22</c:v>
                </c:pt>
                <c:pt idx="683">
                  <c:v>9.9240000000000138E-23</c:v>
                </c:pt>
                <c:pt idx="684">
                  <c:v>9.4850000000000137E-23</c:v>
                </c:pt>
                <c:pt idx="685">
                  <c:v>9.3900000000000148E-23</c:v>
                </c:pt>
                <c:pt idx="686">
                  <c:v>9.5140000000000137E-23</c:v>
                </c:pt>
                <c:pt idx="687">
                  <c:v>9.3550000000000137E-23</c:v>
                </c:pt>
                <c:pt idx="688">
                  <c:v>8.8200000000000151E-23</c:v>
                </c:pt>
                <c:pt idx="689">
                  <c:v>8.2930000000000098E-23</c:v>
                </c:pt>
                <c:pt idx="690">
                  <c:v>7.8360000000000088E-23</c:v>
                </c:pt>
                <c:pt idx="691">
                  <c:v>7.4910000000000093E-23</c:v>
                </c:pt>
                <c:pt idx="692">
                  <c:v>7.2040000000000085E-23</c:v>
                </c:pt>
                <c:pt idx="693">
                  <c:v>6.905000000000008E-23</c:v>
                </c:pt>
                <c:pt idx="694">
                  <c:v>6.5450000000000087E-23</c:v>
                </c:pt>
                <c:pt idx="695">
                  <c:v>6.1160000000000069E-23</c:v>
                </c:pt>
                <c:pt idx="696">
                  <c:v>5.8960000000000071E-23</c:v>
                </c:pt>
                <c:pt idx="697">
                  <c:v>5.732000000000008E-23</c:v>
                </c:pt>
                <c:pt idx="698">
                  <c:v>5.7130000000000087E-23</c:v>
                </c:pt>
                <c:pt idx="699">
                  <c:v>5.8140000000000076E-23</c:v>
                </c:pt>
                <c:pt idx="700">
                  <c:v>6.0900000000000081E-23</c:v>
                </c:pt>
                <c:pt idx="701">
                  <c:v>6.5140000000000072E-23</c:v>
                </c:pt>
                <c:pt idx="702">
                  <c:v>7.385000000000009E-23</c:v>
                </c:pt>
                <c:pt idx="703">
                  <c:v>8.3560000000000123E-23</c:v>
                </c:pt>
                <c:pt idx="704">
                  <c:v>8.8110000000000118E-23</c:v>
                </c:pt>
                <c:pt idx="705">
                  <c:v>8.8480000000000108E-23</c:v>
                </c:pt>
                <c:pt idx="706">
                  <c:v>8.5020000000000117E-23</c:v>
                </c:pt>
                <c:pt idx="707">
                  <c:v>8.1180000000000128E-23</c:v>
                </c:pt>
                <c:pt idx="708">
                  <c:v>7.7040000000000096E-23</c:v>
                </c:pt>
                <c:pt idx="709">
                  <c:v>7.2620000000000085E-23</c:v>
                </c:pt>
                <c:pt idx="710">
                  <c:v>5.9220000000000071E-23</c:v>
                </c:pt>
                <c:pt idx="711">
                  <c:v>5.7790000000000077E-23</c:v>
                </c:pt>
                <c:pt idx="712">
                  <c:v>5.5090000000000071E-23</c:v>
                </c:pt>
                <c:pt idx="713">
                  <c:v>5.2490000000000071E-23</c:v>
                </c:pt>
                <c:pt idx="714">
                  <c:v>5.0210000000000052E-23</c:v>
                </c:pt>
                <c:pt idx="715">
                  <c:v>4.7380000000000058E-23</c:v>
                </c:pt>
                <c:pt idx="716">
                  <c:v>4.5240000000000047E-23</c:v>
                </c:pt>
                <c:pt idx="717">
                  <c:v>4.2580000000000054E-23</c:v>
                </c:pt>
                <c:pt idx="718">
                  <c:v>4.0640000000000044E-23</c:v>
                </c:pt>
                <c:pt idx="719">
                  <c:v>3.9240000000000049E-23</c:v>
                </c:pt>
                <c:pt idx="720">
                  <c:v>3.8350000000000047E-23</c:v>
                </c:pt>
                <c:pt idx="721">
                  <c:v>3.8020000000000046E-23</c:v>
                </c:pt>
                <c:pt idx="722">
                  <c:v>3.8380000000000046E-23</c:v>
                </c:pt>
                <c:pt idx="723">
                  <c:v>3.8140000000000044E-23</c:v>
                </c:pt>
                <c:pt idx="724">
                  <c:v>3.7040000000000051E-23</c:v>
                </c:pt>
                <c:pt idx="725">
                  <c:v>3.6310000000000042E-23</c:v>
                </c:pt>
                <c:pt idx="726">
                  <c:v>3.5150000000000044E-23</c:v>
                </c:pt>
                <c:pt idx="727">
                  <c:v>3.4860000000000045E-23</c:v>
                </c:pt>
                <c:pt idx="728">
                  <c:v>3.4640000000000046E-23</c:v>
                </c:pt>
                <c:pt idx="729">
                  <c:v>3.493000000000004E-23</c:v>
                </c:pt>
                <c:pt idx="730">
                  <c:v>3.480000000000004E-23</c:v>
                </c:pt>
                <c:pt idx="731">
                  <c:v>3.4420000000000041E-23</c:v>
                </c:pt>
                <c:pt idx="732">
                  <c:v>3.4390000000000042E-23</c:v>
                </c:pt>
                <c:pt idx="733">
                  <c:v>3.363000000000004E-23</c:v>
                </c:pt>
                <c:pt idx="734">
                  <c:v>3.3460000000000038E-23</c:v>
                </c:pt>
                <c:pt idx="735">
                  <c:v>3.3560000000000039E-23</c:v>
                </c:pt>
                <c:pt idx="736">
                  <c:v>3.3220000000000036E-23</c:v>
                </c:pt>
                <c:pt idx="737">
                  <c:v>3.2900000000000043E-23</c:v>
                </c:pt>
                <c:pt idx="738">
                  <c:v>3.3460000000000038E-23</c:v>
                </c:pt>
                <c:pt idx="739">
                  <c:v>3.3170000000000033E-23</c:v>
                </c:pt>
                <c:pt idx="740">
                  <c:v>3.3870000000000042E-23</c:v>
                </c:pt>
                <c:pt idx="741">
                  <c:v>3.4560000000000037E-23</c:v>
                </c:pt>
                <c:pt idx="742">
                  <c:v>3.8060000000000047E-23</c:v>
                </c:pt>
                <c:pt idx="743">
                  <c:v>4.3490000000000059E-23</c:v>
                </c:pt>
                <c:pt idx="744">
                  <c:v>4.9340000000000065E-23</c:v>
                </c:pt>
                <c:pt idx="745">
                  <c:v>5.1300000000000067E-23</c:v>
                </c:pt>
                <c:pt idx="746">
                  <c:v>5.0450000000000066E-23</c:v>
                </c:pt>
                <c:pt idx="747">
                  <c:v>4.9160000000000056E-23</c:v>
                </c:pt>
                <c:pt idx="748">
                  <c:v>4.7240000000000056E-23</c:v>
                </c:pt>
                <c:pt idx="749">
                  <c:v>4.6160000000000054E-23</c:v>
                </c:pt>
                <c:pt idx="750">
                  <c:v>4.7090000000000058E-23</c:v>
                </c:pt>
                <c:pt idx="751">
                  <c:v>4.8540000000000056E-23</c:v>
                </c:pt>
                <c:pt idx="752">
                  <c:v>4.9250000000000061E-23</c:v>
                </c:pt>
                <c:pt idx="753">
                  <c:v>4.9190000000000068E-23</c:v>
                </c:pt>
                <c:pt idx="754">
                  <c:v>4.8020000000000056E-23</c:v>
                </c:pt>
                <c:pt idx="755">
                  <c:v>4.5760000000000064E-23</c:v>
                </c:pt>
                <c:pt idx="756">
                  <c:v>4.4030000000000051E-23</c:v>
                </c:pt>
                <c:pt idx="757">
                  <c:v>4.195000000000004E-23</c:v>
                </c:pt>
                <c:pt idx="758">
                  <c:v>3.9970000000000046E-23</c:v>
                </c:pt>
                <c:pt idx="759">
                  <c:v>3.8840000000000047E-23</c:v>
                </c:pt>
                <c:pt idx="760">
                  <c:v>3.8380000000000046E-23</c:v>
                </c:pt>
                <c:pt idx="761">
                  <c:v>3.7190000000000049E-23</c:v>
                </c:pt>
                <c:pt idx="762">
                  <c:v>3.609000000000005E-23</c:v>
                </c:pt>
                <c:pt idx="763">
                  <c:v>3.4980000000000043E-23</c:v>
                </c:pt>
                <c:pt idx="764">
                  <c:v>3.3670000000000041E-23</c:v>
                </c:pt>
                <c:pt idx="765">
                  <c:v>3.245000000000005E-23</c:v>
                </c:pt>
                <c:pt idx="766">
                  <c:v>3.1380000000000038E-23</c:v>
                </c:pt>
                <c:pt idx="767">
                  <c:v>3.074000000000004E-23</c:v>
                </c:pt>
                <c:pt idx="768">
                  <c:v>3.0040000000000037E-23</c:v>
                </c:pt>
                <c:pt idx="769">
                  <c:v>2.9380000000000035E-23</c:v>
                </c:pt>
                <c:pt idx="770">
                  <c:v>2.9450000000000036E-23</c:v>
                </c:pt>
                <c:pt idx="771">
                  <c:v>2.9580000000000036E-23</c:v>
                </c:pt>
                <c:pt idx="772">
                  <c:v>2.9760000000000033E-23</c:v>
                </c:pt>
                <c:pt idx="773">
                  <c:v>3.3250000000000041E-23</c:v>
                </c:pt>
                <c:pt idx="774">
                  <c:v>3.3570000000000035E-23</c:v>
                </c:pt>
                <c:pt idx="775">
                  <c:v>3.1380000000000038E-23</c:v>
                </c:pt>
                <c:pt idx="776">
                  <c:v>3.126000000000004E-23</c:v>
                </c:pt>
                <c:pt idx="777">
                  <c:v>3.0790000000000037E-23</c:v>
                </c:pt>
                <c:pt idx="778">
                  <c:v>3.0560000000000037E-23</c:v>
                </c:pt>
                <c:pt idx="779">
                  <c:v>2.9910000000000037E-23</c:v>
                </c:pt>
                <c:pt idx="780">
                  <c:v>2.9290000000000036E-23</c:v>
                </c:pt>
                <c:pt idx="781">
                  <c:v>2.8580000000000031E-23</c:v>
                </c:pt>
                <c:pt idx="782">
                  <c:v>2.7960000000000037E-23</c:v>
                </c:pt>
                <c:pt idx="783">
                  <c:v>2.7730000000000036E-23</c:v>
                </c:pt>
                <c:pt idx="784">
                  <c:v>2.7950000000000035E-23</c:v>
                </c:pt>
                <c:pt idx="785">
                  <c:v>2.8220000000000031E-23</c:v>
                </c:pt>
                <c:pt idx="786">
                  <c:v>2.7870000000000032E-23</c:v>
                </c:pt>
                <c:pt idx="787">
                  <c:v>2.7150000000000031E-23</c:v>
                </c:pt>
                <c:pt idx="788">
                  <c:v>2.6820000000000036E-23</c:v>
                </c:pt>
                <c:pt idx="789">
                  <c:v>2.6440000000000035E-23</c:v>
                </c:pt>
                <c:pt idx="790">
                  <c:v>2.571000000000003E-23</c:v>
                </c:pt>
                <c:pt idx="791">
                  <c:v>2.6010000000000034E-23</c:v>
                </c:pt>
                <c:pt idx="792">
                  <c:v>2.5720000000000029E-23</c:v>
                </c:pt>
                <c:pt idx="793">
                  <c:v>2.5480000000000032E-23</c:v>
                </c:pt>
                <c:pt idx="794">
                  <c:v>2.5330000000000029E-23</c:v>
                </c:pt>
                <c:pt idx="795">
                  <c:v>2.4500000000000028E-23</c:v>
                </c:pt>
                <c:pt idx="796">
                  <c:v>2.4620000000000029E-23</c:v>
                </c:pt>
                <c:pt idx="797">
                  <c:v>2.347000000000003E-23</c:v>
                </c:pt>
                <c:pt idx="798">
                  <c:v>2.285000000000003E-23</c:v>
                </c:pt>
                <c:pt idx="799">
                  <c:v>2.2580000000000028E-23</c:v>
                </c:pt>
                <c:pt idx="800">
                  <c:v>2.181000000000003E-23</c:v>
                </c:pt>
                <c:pt idx="801">
                  <c:v>2.1310000000000025E-23</c:v>
                </c:pt>
                <c:pt idx="802">
                  <c:v>2.1140000000000026E-23</c:v>
                </c:pt>
                <c:pt idx="803">
                  <c:v>2.0540000000000023E-23</c:v>
                </c:pt>
                <c:pt idx="804">
                  <c:v>2.1320000000000023E-23</c:v>
                </c:pt>
                <c:pt idx="805">
                  <c:v>2.1080000000000027E-23</c:v>
                </c:pt>
                <c:pt idx="806">
                  <c:v>2.0860000000000025E-23</c:v>
                </c:pt>
                <c:pt idx="807">
                  <c:v>2.0390000000000023E-23</c:v>
                </c:pt>
                <c:pt idx="808">
                  <c:v>2.0030000000000022E-23</c:v>
                </c:pt>
                <c:pt idx="809">
                  <c:v>2.0470000000000022E-23</c:v>
                </c:pt>
                <c:pt idx="810">
                  <c:v>2.0730000000000022E-23</c:v>
                </c:pt>
                <c:pt idx="811">
                  <c:v>2.0970000000000028E-23</c:v>
                </c:pt>
                <c:pt idx="812">
                  <c:v>2.1240000000000029E-23</c:v>
                </c:pt>
                <c:pt idx="813">
                  <c:v>2.2060000000000028E-23</c:v>
                </c:pt>
                <c:pt idx="814">
                  <c:v>2.2490000000000029E-23</c:v>
                </c:pt>
                <c:pt idx="815">
                  <c:v>2.3640000000000029E-23</c:v>
                </c:pt>
                <c:pt idx="816">
                  <c:v>2.4350000000000028E-23</c:v>
                </c:pt>
                <c:pt idx="817">
                  <c:v>2.433000000000003E-23</c:v>
                </c:pt>
                <c:pt idx="818">
                  <c:v>2.4450000000000031E-23</c:v>
                </c:pt>
                <c:pt idx="819">
                  <c:v>2.4010000000000028E-23</c:v>
                </c:pt>
                <c:pt idx="820">
                  <c:v>2.3960000000000025E-23</c:v>
                </c:pt>
                <c:pt idx="821">
                  <c:v>2.428000000000003E-23</c:v>
                </c:pt>
                <c:pt idx="822">
                  <c:v>2.4420000000000029E-23</c:v>
                </c:pt>
                <c:pt idx="823">
                  <c:v>2.5120000000000029E-23</c:v>
                </c:pt>
                <c:pt idx="824">
                  <c:v>2.4440000000000032E-23</c:v>
                </c:pt>
                <c:pt idx="825">
                  <c:v>2.4210000000000029E-23</c:v>
                </c:pt>
                <c:pt idx="826">
                  <c:v>2.4220000000000028E-23</c:v>
                </c:pt>
                <c:pt idx="827">
                  <c:v>2.4030000000000026E-23</c:v>
                </c:pt>
                <c:pt idx="828">
                  <c:v>2.3700000000000028E-23</c:v>
                </c:pt>
                <c:pt idx="829">
                  <c:v>2.3370000000000027E-23</c:v>
                </c:pt>
                <c:pt idx="830">
                  <c:v>2.3070000000000025E-23</c:v>
                </c:pt>
                <c:pt idx="831">
                  <c:v>2.2800000000000032E-23</c:v>
                </c:pt>
                <c:pt idx="832">
                  <c:v>2.2830000000000032E-23</c:v>
                </c:pt>
                <c:pt idx="833">
                  <c:v>2.2500000000000028E-23</c:v>
                </c:pt>
                <c:pt idx="834">
                  <c:v>2.2160000000000025E-23</c:v>
                </c:pt>
                <c:pt idx="835">
                  <c:v>2.1410000000000028E-23</c:v>
                </c:pt>
                <c:pt idx="836">
                  <c:v>2.2210000000000029E-23</c:v>
                </c:pt>
                <c:pt idx="837">
                  <c:v>2.2220000000000027E-23</c:v>
                </c:pt>
                <c:pt idx="838">
                  <c:v>2.2030000000000025E-23</c:v>
                </c:pt>
                <c:pt idx="839">
                  <c:v>2.2000000000000026E-23</c:v>
                </c:pt>
                <c:pt idx="840">
                  <c:v>2.2110000000000028E-23</c:v>
                </c:pt>
                <c:pt idx="841">
                  <c:v>2.1980000000000028E-23</c:v>
                </c:pt>
                <c:pt idx="842">
                  <c:v>2.1880000000000031E-23</c:v>
                </c:pt>
                <c:pt idx="843">
                  <c:v>2.261000000000003E-23</c:v>
                </c:pt>
                <c:pt idx="844">
                  <c:v>2.2080000000000032E-23</c:v>
                </c:pt>
                <c:pt idx="845">
                  <c:v>2.2810000000000031E-23</c:v>
                </c:pt>
                <c:pt idx="846">
                  <c:v>2.2260000000000029E-23</c:v>
                </c:pt>
                <c:pt idx="847">
                  <c:v>2.1800000000000031E-23</c:v>
                </c:pt>
                <c:pt idx="848">
                  <c:v>2.2020000000000027E-23</c:v>
                </c:pt>
                <c:pt idx="849">
                  <c:v>2.2310000000000026E-23</c:v>
                </c:pt>
                <c:pt idx="850">
                  <c:v>2.2780000000000029E-23</c:v>
                </c:pt>
                <c:pt idx="851">
                  <c:v>2.2920000000000028E-23</c:v>
                </c:pt>
                <c:pt idx="852">
                  <c:v>2.3080000000000027E-23</c:v>
                </c:pt>
                <c:pt idx="853">
                  <c:v>2.3160000000000024E-23</c:v>
                </c:pt>
                <c:pt idx="854">
                  <c:v>2.282000000000003E-23</c:v>
                </c:pt>
                <c:pt idx="855">
                  <c:v>2.3170000000000023E-23</c:v>
                </c:pt>
                <c:pt idx="856">
                  <c:v>2.3670000000000025E-23</c:v>
                </c:pt>
                <c:pt idx="857">
                  <c:v>2.3430000000000026E-23</c:v>
                </c:pt>
                <c:pt idx="858">
                  <c:v>2.3770000000000023E-23</c:v>
                </c:pt>
                <c:pt idx="859">
                  <c:v>2.3970000000000029E-23</c:v>
                </c:pt>
                <c:pt idx="860">
                  <c:v>2.4470000000000029E-23</c:v>
                </c:pt>
                <c:pt idx="861">
                  <c:v>2.4390000000000026E-23</c:v>
                </c:pt>
                <c:pt idx="862">
                  <c:v>2.4600000000000026E-23</c:v>
                </c:pt>
                <c:pt idx="863">
                  <c:v>2.5200000000000029E-23</c:v>
                </c:pt>
                <c:pt idx="864">
                  <c:v>2.550000000000003E-23</c:v>
                </c:pt>
                <c:pt idx="865">
                  <c:v>2.5920000000000029E-23</c:v>
                </c:pt>
                <c:pt idx="866">
                  <c:v>2.5650000000000034E-23</c:v>
                </c:pt>
                <c:pt idx="867">
                  <c:v>2.6280000000000036E-23</c:v>
                </c:pt>
                <c:pt idx="868">
                  <c:v>2.6160000000000029E-23</c:v>
                </c:pt>
                <c:pt idx="869">
                  <c:v>2.6570000000000032E-23</c:v>
                </c:pt>
                <c:pt idx="870">
                  <c:v>2.6710000000000034E-23</c:v>
                </c:pt>
                <c:pt idx="871">
                  <c:v>2.7030000000000033E-23</c:v>
                </c:pt>
                <c:pt idx="872">
                  <c:v>2.6570000000000032E-23</c:v>
                </c:pt>
                <c:pt idx="873">
                  <c:v>2.6950000000000031E-23</c:v>
                </c:pt>
                <c:pt idx="874">
                  <c:v>2.7210000000000036E-23</c:v>
                </c:pt>
                <c:pt idx="875">
                  <c:v>2.6790000000000031E-23</c:v>
                </c:pt>
                <c:pt idx="876">
                  <c:v>2.7430000000000041E-23</c:v>
                </c:pt>
                <c:pt idx="877">
                  <c:v>2.7110000000000036E-23</c:v>
                </c:pt>
                <c:pt idx="878">
                  <c:v>2.7500000000000036E-23</c:v>
                </c:pt>
                <c:pt idx="879">
                  <c:v>2.7390000000000034E-23</c:v>
                </c:pt>
                <c:pt idx="880">
                  <c:v>2.788000000000004E-23</c:v>
                </c:pt>
                <c:pt idx="881">
                  <c:v>2.7610000000000038E-23</c:v>
                </c:pt>
                <c:pt idx="882">
                  <c:v>2.8130000000000027E-23</c:v>
                </c:pt>
                <c:pt idx="883">
                  <c:v>2.8040000000000034E-23</c:v>
                </c:pt>
                <c:pt idx="884">
                  <c:v>2.8470000000000035E-23</c:v>
                </c:pt>
                <c:pt idx="885">
                  <c:v>2.8880000000000039E-23</c:v>
                </c:pt>
                <c:pt idx="886">
                  <c:v>2.8370000000000029E-23</c:v>
                </c:pt>
                <c:pt idx="887">
                  <c:v>2.8990000000000035E-23</c:v>
                </c:pt>
                <c:pt idx="888">
                  <c:v>2.9160000000000031E-23</c:v>
                </c:pt>
                <c:pt idx="889">
                  <c:v>2.9220000000000036E-23</c:v>
                </c:pt>
                <c:pt idx="890">
                  <c:v>2.8900000000000036E-23</c:v>
                </c:pt>
                <c:pt idx="891">
                  <c:v>2.9050000000000034E-23</c:v>
                </c:pt>
                <c:pt idx="892">
                  <c:v>2.8980000000000033E-23</c:v>
                </c:pt>
                <c:pt idx="893">
                  <c:v>2.9220000000000036E-23</c:v>
                </c:pt>
                <c:pt idx="894">
                  <c:v>2.8800000000000036E-23</c:v>
                </c:pt>
                <c:pt idx="895">
                  <c:v>2.9450000000000036E-23</c:v>
                </c:pt>
                <c:pt idx="896">
                  <c:v>2.9140000000000033E-23</c:v>
                </c:pt>
                <c:pt idx="897">
                  <c:v>2.9400000000000033E-23</c:v>
                </c:pt>
                <c:pt idx="898">
                  <c:v>2.9230000000000037E-23</c:v>
                </c:pt>
                <c:pt idx="899">
                  <c:v>2.9660000000000033E-23</c:v>
                </c:pt>
                <c:pt idx="900">
                  <c:v>2.9670000000000035E-23</c:v>
                </c:pt>
                <c:pt idx="901">
                  <c:v>2.9160000000000031E-23</c:v>
                </c:pt>
                <c:pt idx="902">
                  <c:v>2.9420000000000036E-23</c:v>
                </c:pt>
                <c:pt idx="903">
                  <c:v>2.9290000000000036E-23</c:v>
                </c:pt>
                <c:pt idx="904">
                  <c:v>2.8990000000000035E-23</c:v>
                </c:pt>
                <c:pt idx="905">
                  <c:v>2.9770000000000035E-23</c:v>
                </c:pt>
                <c:pt idx="906">
                  <c:v>2.9620000000000037E-23</c:v>
                </c:pt>
                <c:pt idx="907">
                  <c:v>2.9800000000000035E-23</c:v>
                </c:pt>
                <c:pt idx="908">
                  <c:v>2.9630000000000033E-23</c:v>
                </c:pt>
                <c:pt idx="909">
                  <c:v>2.9930000000000035E-23</c:v>
                </c:pt>
                <c:pt idx="910">
                  <c:v>2.9430000000000032E-23</c:v>
                </c:pt>
                <c:pt idx="911">
                  <c:v>2.9760000000000033E-23</c:v>
                </c:pt>
                <c:pt idx="912">
                  <c:v>2.9350000000000036E-23</c:v>
                </c:pt>
                <c:pt idx="913">
                  <c:v>2.9150000000000035E-23</c:v>
                </c:pt>
                <c:pt idx="914">
                  <c:v>2.8980000000000033E-23</c:v>
                </c:pt>
                <c:pt idx="915">
                  <c:v>2.8410000000000036E-23</c:v>
                </c:pt>
                <c:pt idx="916">
                  <c:v>2.8610000000000037E-23</c:v>
                </c:pt>
                <c:pt idx="917">
                  <c:v>2.8440000000000036E-23</c:v>
                </c:pt>
                <c:pt idx="918">
                  <c:v>2.8430000000000034E-23</c:v>
                </c:pt>
                <c:pt idx="919">
                  <c:v>2.8650000000000032E-23</c:v>
                </c:pt>
                <c:pt idx="920">
                  <c:v>2.8110000000000029E-23</c:v>
                </c:pt>
                <c:pt idx="921">
                  <c:v>2.8070000000000033E-23</c:v>
                </c:pt>
                <c:pt idx="922">
                  <c:v>2.7700000000000037E-23</c:v>
                </c:pt>
                <c:pt idx="923">
                  <c:v>2.7080000000000036E-23</c:v>
                </c:pt>
                <c:pt idx="924">
                  <c:v>2.8100000000000033E-23</c:v>
                </c:pt>
                <c:pt idx="925">
                  <c:v>2.765000000000004E-23</c:v>
                </c:pt>
                <c:pt idx="926">
                  <c:v>2.6420000000000032E-23</c:v>
                </c:pt>
                <c:pt idx="927">
                  <c:v>2.6380000000000033E-23</c:v>
                </c:pt>
                <c:pt idx="928">
                  <c:v>2.6820000000000036E-23</c:v>
                </c:pt>
                <c:pt idx="929">
                  <c:v>2.7190000000000033E-23</c:v>
                </c:pt>
                <c:pt idx="930">
                  <c:v>2.6560000000000031E-23</c:v>
                </c:pt>
                <c:pt idx="931">
                  <c:v>2.6650000000000035E-23</c:v>
                </c:pt>
                <c:pt idx="932">
                  <c:v>2.5970000000000033E-23</c:v>
                </c:pt>
                <c:pt idx="933">
                  <c:v>2.5270000000000032E-23</c:v>
                </c:pt>
                <c:pt idx="934">
                  <c:v>2.5410000000000031E-23</c:v>
                </c:pt>
                <c:pt idx="935">
                  <c:v>2.5820000000000032E-23</c:v>
                </c:pt>
                <c:pt idx="936">
                  <c:v>2.5870000000000035E-23</c:v>
                </c:pt>
                <c:pt idx="937">
                  <c:v>2.5170000000000032E-23</c:v>
                </c:pt>
                <c:pt idx="938">
                  <c:v>2.5370000000000033E-23</c:v>
                </c:pt>
                <c:pt idx="939">
                  <c:v>2.5000000000000031E-23</c:v>
                </c:pt>
                <c:pt idx="940">
                  <c:v>2.498000000000003E-23</c:v>
                </c:pt>
                <c:pt idx="941">
                  <c:v>2.511000000000003E-23</c:v>
                </c:pt>
                <c:pt idx="942">
                  <c:v>2.5490000000000031E-23</c:v>
                </c:pt>
                <c:pt idx="943">
                  <c:v>2.5160000000000027E-23</c:v>
                </c:pt>
                <c:pt idx="944">
                  <c:v>2.4750000000000029E-23</c:v>
                </c:pt>
                <c:pt idx="945">
                  <c:v>2.4870000000000034E-23</c:v>
                </c:pt>
                <c:pt idx="946">
                  <c:v>2.4590000000000027E-23</c:v>
                </c:pt>
                <c:pt idx="947">
                  <c:v>2.4630000000000028E-23</c:v>
                </c:pt>
                <c:pt idx="948">
                  <c:v>2.4710000000000028E-23</c:v>
                </c:pt>
                <c:pt idx="949">
                  <c:v>2.3880000000000031E-23</c:v>
                </c:pt>
                <c:pt idx="950">
                  <c:v>2.407000000000003E-23</c:v>
                </c:pt>
                <c:pt idx="951">
                  <c:v>2.4490000000000029E-23</c:v>
                </c:pt>
                <c:pt idx="952">
                  <c:v>2.4240000000000031E-23</c:v>
                </c:pt>
                <c:pt idx="953">
                  <c:v>2.4120000000000024E-23</c:v>
                </c:pt>
                <c:pt idx="954">
                  <c:v>2.3870000000000032E-23</c:v>
                </c:pt>
                <c:pt idx="955">
                  <c:v>2.3950000000000026E-23</c:v>
                </c:pt>
                <c:pt idx="956">
                  <c:v>2.4120000000000024E-23</c:v>
                </c:pt>
                <c:pt idx="957">
                  <c:v>2.3710000000000027E-23</c:v>
                </c:pt>
                <c:pt idx="958">
                  <c:v>2.3650000000000027E-23</c:v>
                </c:pt>
                <c:pt idx="959">
                  <c:v>2.3650000000000027E-23</c:v>
                </c:pt>
                <c:pt idx="960">
                  <c:v>2.3460000000000025E-23</c:v>
                </c:pt>
                <c:pt idx="961">
                  <c:v>2.3910000000000027E-23</c:v>
                </c:pt>
                <c:pt idx="962">
                  <c:v>2.3780000000000027E-23</c:v>
                </c:pt>
                <c:pt idx="963">
                  <c:v>2.3390000000000025E-23</c:v>
                </c:pt>
                <c:pt idx="964">
                  <c:v>2.3560000000000026E-23</c:v>
                </c:pt>
                <c:pt idx="965">
                  <c:v>2.4160000000000026E-23</c:v>
                </c:pt>
                <c:pt idx="966">
                  <c:v>2.4090000000000028E-23</c:v>
                </c:pt>
                <c:pt idx="967">
                  <c:v>2.3570000000000028E-23</c:v>
                </c:pt>
                <c:pt idx="968">
                  <c:v>2.3690000000000029E-23</c:v>
                </c:pt>
                <c:pt idx="969">
                  <c:v>2.3420000000000027E-23</c:v>
                </c:pt>
                <c:pt idx="970">
                  <c:v>2.3730000000000027E-23</c:v>
                </c:pt>
                <c:pt idx="971">
                  <c:v>2.2720000000000027E-23</c:v>
                </c:pt>
                <c:pt idx="972">
                  <c:v>2.3380000000000026E-23</c:v>
                </c:pt>
                <c:pt idx="973">
                  <c:v>2.3260000000000027E-23</c:v>
                </c:pt>
                <c:pt idx="974">
                  <c:v>2.404000000000003E-23</c:v>
                </c:pt>
                <c:pt idx="975">
                  <c:v>2.3420000000000027E-23</c:v>
                </c:pt>
                <c:pt idx="976">
                  <c:v>2.3800000000000025E-23</c:v>
                </c:pt>
                <c:pt idx="977">
                  <c:v>2.4750000000000029E-23</c:v>
                </c:pt>
                <c:pt idx="978">
                  <c:v>2.420000000000003E-23</c:v>
                </c:pt>
                <c:pt idx="979">
                  <c:v>2.3850000000000028E-23</c:v>
                </c:pt>
                <c:pt idx="980">
                  <c:v>2.425000000000003E-23</c:v>
                </c:pt>
                <c:pt idx="981">
                  <c:v>2.4470000000000029E-23</c:v>
                </c:pt>
                <c:pt idx="982">
                  <c:v>2.490000000000003E-23</c:v>
                </c:pt>
                <c:pt idx="983">
                  <c:v>2.485000000000003E-23</c:v>
                </c:pt>
                <c:pt idx="984">
                  <c:v>2.5690000000000032E-23</c:v>
                </c:pt>
                <c:pt idx="985">
                  <c:v>2.4950000000000027E-23</c:v>
                </c:pt>
                <c:pt idx="986">
                  <c:v>2.521000000000003E-23</c:v>
                </c:pt>
                <c:pt idx="987">
                  <c:v>2.5360000000000028E-23</c:v>
                </c:pt>
                <c:pt idx="988">
                  <c:v>2.5140000000000029E-23</c:v>
                </c:pt>
                <c:pt idx="989">
                  <c:v>2.534000000000003E-23</c:v>
                </c:pt>
                <c:pt idx="990">
                  <c:v>2.5610000000000032E-23</c:v>
                </c:pt>
                <c:pt idx="991">
                  <c:v>2.5660000000000032E-23</c:v>
                </c:pt>
                <c:pt idx="992">
                  <c:v>2.5820000000000032E-23</c:v>
                </c:pt>
                <c:pt idx="993">
                  <c:v>2.5970000000000033E-23</c:v>
                </c:pt>
                <c:pt idx="994">
                  <c:v>2.615000000000003E-23</c:v>
                </c:pt>
                <c:pt idx="995">
                  <c:v>2.6800000000000033E-23</c:v>
                </c:pt>
                <c:pt idx="996">
                  <c:v>2.6340000000000032E-23</c:v>
                </c:pt>
                <c:pt idx="997">
                  <c:v>2.7680000000000039E-23</c:v>
                </c:pt>
                <c:pt idx="998">
                  <c:v>2.7160000000000033E-23</c:v>
                </c:pt>
                <c:pt idx="999">
                  <c:v>2.7740000000000038E-23</c:v>
                </c:pt>
                <c:pt idx="1000">
                  <c:v>2.7810000000000039E-23</c:v>
                </c:pt>
                <c:pt idx="1001">
                  <c:v>2.8040000000000034E-23</c:v>
                </c:pt>
                <c:pt idx="1002">
                  <c:v>2.8670000000000036E-23</c:v>
                </c:pt>
                <c:pt idx="1003">
                  <c:v>2.8790000000000034E-23</c:v>
                </c:pt>
                <c:pt idx="1004">
                  <c:v>2.9430000000000032E-23</c:v>
                </c:pt>
                <c:pt idx="1005">
                  <c:v>2.9370000000000033E-23</c:v>
                </c:pt>
                <c:pt idx="1006">
                  <c:v>3.0690000000000037E-23</c:v>
                </c:pt>
                <c:pt idx="1007">
                  <c:v>3.0980000000000036E-23</c:v>
                </c:pt>
                <c:pt idx="1008">
                  <c:v>3.0400000000000037E-23</c:v>
                </c:pt>
                <c:pt idx="1009">
                  <c:v>3.1040000000000041E-23</c:v>
                </c:pt>
                <c:pt idx="1010">
                  <c:v>3.1060000000000039E-23</c:v>
                </c:pt>
                <c:pt idx="1011">
                  <c:v>3.2050000000000042E-23</c:v>
                </c:pt>
                <c:pt idx="1012">
                  <c:v>3.1170000000000041E-23</c:v>
                </c:pt>
                <c:pt idx="1013">
                  <c:v>3.1050000000000037E-23</c:v>
                </c:pt>
                <c:pt idx="1014">
                  <c:v>3.1110000000000036E-23</c:v>
                </c:pt>
                <c:pt idx="1015">
                  <c:v>3.1510000000000038E-23</c:v>
                </c:pt>
                <c:pt idx="1016">
                  <c:v>3.1350000000000039E-23</c:v>
                </c:pt>
                <c:pt idx="1017">
                  <c:v>3.1510000000000038E-23</c:v>
                </c:pt>
                <c:pt idx="1018">
                  <c:v>3.2480000000000043E-23</c:v>
                </c:pt>
                <c:pt idx="1019">
                  <c:v>3.284000000000005E-23</c:v>
                </c:pt>
                <c:pt idx="1020">
                  <c:v>3.3480000000000042E-23</c:v>
                </c:pt>
                <c:pt idx="1021">
                  <c:v>3.3030000000000043E-23</c:v>
                </c:pt>
              </c:numCache>
            </c:numRef>
          </c:val>
        </c:ser>
        <c:ser>
          <c:idx val="1"/>
          <c:order val="1"/>
          <c:tx>
            <c:strRef>
              <c:f>Sheet1!$B$1</c:f>
              <c:strCache>
                <c:ptCount val="1"/>
                <c:pt idx="0">
                  <c:v>NO2</c:v>
                </c:pt>
              </c:strCache>
            </c:strRef>
          </c:tx>
          <c:spPr>
            <a:ln>
              <a:solidFill>
                <a:srgbClr val="FF0000"/>
              </a:solidFill>
            </a:ln>
          </c:spPr>
          <c:marker>
            <c:symbol val="none"/>
          </c:marker>
          <c:cat>
            <c:numRef>
              <c:f>Sheet1!$C$2:$C$1059</c:f>
              <c:numCache>
                <c:formatCode>General</c:formatCode>
                <c:ptCount val="1022"/>
                <c:pt idx="0">
                  <c:v>279.97029999999995</c:v>
                </c:pt>
                <c:pt idx="1">
                  <c:v>280.08189999999996</c:v>
                </c:pt>
                <c:pt idx="2">
                  <c:v>280.19349999999991</c:v>
                </c:pt>
                <c:pt idx="3">
                  <c:v>280.30520000000001</c:v>
                </c:pt>
                <c:pt idx="4">
                  <c:v>280.41669999999993</c:v>
                </c:pt>
                <c:pt idx="5">
                  <c:v>280.52829999999994</c:v>
                </c:pt>
                <c:pt idx="6">
                  <c:v>280.63990000000001</c:v>
                </c:pt>
                <c:pt idx="7">
                  <c:v>280.75139999999993</c:v>
                </c:pt>
                <c:pt idx="8">
                  <c:v>280.86290000000002</c:v>
                </c:pt>
                <c:pt idx="9">
                  <c:v>280.9744</c:v>
                </c:pt>
                <c:pt idx="10">
                  <c:v>281.08580000000001</c:v>
                </c:pt>
                <c:pt idx="11">
                  <c:v>281.19729999999993</c:v>
                </c:pt>
                <c:pt idx="12">
                  <c:v>281.30869999999999</c:v>
                </c:pt>
                <c:pt idx="13">
                  <c:v>281.42009999999993</c:v>
                </c:pt>
                <c:pt idx="14">
                  <c:v>281.53149999999994</c:v>
                </c:pt>
                <c:pt idx="15">
                  <c:v>281.64290000000005</c:v>
                </c:pt>
                <c:pt idx="16">
                  <c:v>281.75420000000008</c:v>
                </c:pt>
                <c:pt idx="17">
                  <c:v>281.86559999999992</c:v>
                </c:pt>
                <c:pt idx="18">
                  <c:v>281.97689999999994</c:v>
                </c:pt>
                <c:pt idx="19">
                  <c:v>282.08819999999986</c:v>
                </c:pt>
                <c:pt idx="20">
                  <c:v>282.19940000000008</c:v>
                </c:pt>
                <c:pt idx="21">
                  <c:v>282.3107</c:v>
                </c:pt>
                <c:pt idx="22">
                  <c:v>282.42189999999994</c:v>
                </c:pt>
                <c:pt idx="23">
                  <c:v>282.53309999999993</c:v>
                </c:pt>
                <c:pt idx="24">
                  <c:v>282.64430000000004</c:v>
                </c:pt>
                <c:pt idx="25">
                  <c:v>282.75549999999993</c:v>
                </c:pt>
                <c:pt idx="26">
                  <c:v>282.86669999999992</c:v>
                </c:pt>
                <c:pt idx="27">
                  <c:v>282.9778</c:v>
                </c:pt>
                <c:pt idx="28">
                  <c:v>283.089</c:v>
                </c:pt>
                <c:pt idx="29">
                  <c:v>283.20009999999996</c:v>
                </c:pt>
                <c:pt idx="30">
                  <c:v>283.31119999999993</c:v>
                </c:pt>
                <c:pt idx="31">
                  <c:v>283.42229999999995</c:v>
                </c:pt>
                <c:pt idx="32">
                  <c:v>283.53329999999994</c:v>
                </c:pt>
                <c:pt idx="33">
                  <c:v>283.64440000000008</c:v>
                </c:pt>
                <c:pt idx="34">
                  <c:v>283.75540000000001</c:v>
                </c:pt>
                <c:pt idx="35">
                  <c:v>283.8664</c:v>
                </c:pt>
                <c:pt idx="36">
                  <c:v>283.97739999999993</c:v>
                </c:pt>
                <c:pt idx="37">
                  <c:v>284.08839999999987</c:v>
                </c:pt>
                <c:pt idx="38">
                  <c:v>284.19940000000008</c:v>
                </c:pt>
                <c:pt idx="39">
                  <c:v>284.31040000000002</c:v>
                </c:pt>
                <c:pt idx="40">
                  <c:v>284.42129999999986</c:v>
                </c:pt>
                <c:pt idx="41">
                  <c:v>284.53219999999993</c:v>
                </c:pt>
                <c:pt idx="42">
                  <c:v>284.6431</c:v>
                </c:pt>
                <c:pt idx="43">
                  <c:v>284.75400000000002</c:v>
                </c:pt>
                <c:pt idx="44">
                  <c:v>284.86489999999998</c:v>
                </c:pt>
                <c:pt idx="45">
                  <c:v>284.97579999999994</c:v>
                </c:pt>
                <c:pt idx="46">
                  <c:v>285.08659999999986</c:v>
                </c:pt>
                <c:pt idx="47">
                  <c:v>285.19749999999999</c:v>
                </c:pt>
                <c:pt idx="48">
                  <c:v>285.30829999999992</c:v>
                </c:pt>
                <c:pt idx="49">
                  <c:v>285.41909999999996</c:v>
                </c:pt>
                <c:pt idx="50">
                  <c:v>285.5299</c:v>
                </c:pt>
                <c:pt idx="51">
                  <c:v>285.64069999999998</c:v>
                </c:pt>
                <c:pt idx="52">
                  <c:v>285.75149999999996</c:v>
                </c:pt>
                <c:pt idx="53">
                  <c:v>285.86219999999992</c:v>
                </c:pt>
                <c:pt idx="54">
                  <c:v>285.97299999999996</c:v>
                </c:pt>
                <c:pt idx="55">
                  <c:v>286.08369999999996</c:v>
                </c:pt>
                <c:pt idx="56">
                  <c:v>286.19439999999992</c:v>
                </c:pt>
                <c:pt idx="57">
                  <c:v>286.30509999999992</c:v>
                </c:pt>
                <c:pt idx="58">
                  <c:v>286.41579999999993</c:v>
                </c:pt>
                <c:pt idx="59">
                  <c:v>286.52649999999994</c:v>
                </c:pt>
                <c:pt idx="60">
                  <c:v>286.63720000000001</c:v>
                </c:pt>
                <c:pt idx="61">
                  <c:v>286.74779999999993</c:v>
                </c:pt>
                <c:pt idx="62">
                  <c:v>286.85849999999999</c:v>
                </c:pt>
                <c:pt idx="63">
                  <c:v>286.96910000000003</c:v>
                </c:pt>
                <c:pt idx="64">
                  <c:v>287.0797</c:v>
                </c:pt>
                <c:pt idx="65">
                  <c:v>287.19029999999992</c:v>
                </c:pt>
                <c:pt idx="66">
                  <c:v>287.30090000000001</c:v>
                </c:pt>
                <c:pt idx="67">
                  <c:v>287.41149999999993</c:v>
                </c:pt>
                <c:pt idx="68">
                  <c:v>287.52209999999997</c:v>
                </c:pt>
                <c:pt idx="69">
                  <c:v>287.6327</c:v>
                </c:pt>
                <c:pt idx="70">
                  <c:v>287.7432</c:v>
                </c:pt>
                <c:pt idx="71">
                  <c:v>287.85379999999992</c:v>
                </c:pt>
                <c:pt idx="72">
                  <c:v>287.96429999999992</c:v>
                </c:pt>
                <c:pt idx="73">
                  <c:v>288.07479999999993</c:v>
                </c:pt>
                <c:pt idx="74">
                  <c:v>288.18529999999993</c:v>
                </c:pt>
                <c:pt idx="75">
                  <c:v>288.29579999999993</c:v>
                </c:pt>
                <c:pt idx="76">
                  <c:v>288.40629999999993</c:v>
                </c:pt>
                <c:pt idx="77">
                  <c:v>288.51679999999993</c:v>
                </c:pt>
                <c:pt idx="78">
                  <c:v>288.62729999999999</c:v>
                </c:pt>
                <c:pt idx="79">
                  <c:v>288.73769999999996</c:v>
                </c:pt>
                <c:pt idx="80">
                  <c:v>288.84820000000002</c:v>
                </c:pt>
                <c:pt idx="81">
                  <c:v>288.95859999999993</c:v>
                </c:pt>
                <c:pt idx="82">
                  <c:v>289.06909999999999</c:v>
                </c:pt>
                <c:pt idx="83">
                  <c:v>289.17950000000002</c:v>
                </c:pt>
                <c:pt idx="84">
                  <c:v>289.28989999999999</c:v>
                </c:pt>
                <c:pt idx="85">
                  <c:v>289.40029999999996</c:v>
                </c:pt>
                <c:pt idx="86">
                  <c:v>289.51069999999999</c:v>
                </c:pt>
                <c:pt idx="87">
                  <c:v>289.62109999999996</c:v>
                </c:pt>
                <c:pt idx="88">
                  <c:v>289.73149999999987</c:v>
                </c:pt>
                <c:pt idx="89">
                  <c:v>289.84190000000001</c:v>
                </c:pt>
                <c:pt idx="90">
                  <c:v>289.9522</c:v>
                </c:pt>
                <c:pt idx="91">
                  <c:v>290.06259999999992</c:v>
                </c:pt>
                <c:pt idx="92">
                  <c:v>290.17290000000008</c:v>
                </c:pt>
                <c:pt idx="93">
                  <c:v>290.28329999999994</c:v>
                </c:pt>
                <c:pt idx="94">
                  <c:v>290.39359999999994</c:v>
                </c:pt>
                <c:pt idx="95">
                  <c:v>290.50389999999999</c:v>
                </c:pt>
                <c:pt idx="96">
                  <c:v>290.61419999999993</c:v>
                </c:pt>
                <c:pt idx="97">
                  <c:v>290.72449999999992</c:v>
                </c:pt>
                <c:pt idx="98">
                  <c:v>290.83479999999992</c:v>
                </c:pt>
                <c:pt idx="99">
                  <c:v>290.94509999999997</c:v>
                </c:pt>
                <c:pt idx="100">
                  <c:v>291.05540000000002</c:v>
                </c:pt>
                <c:pt idx="101">
                  <c:v>291.16570000000002</c:v>
                </c:pt>
                <c:pt idx="102">
                  <c:v>291.27599999999995</c:v>
                </c:pt>
                <c:pt idx="103">
                  <c:v>291.38619999999986</c:v>
                </c:pt>
                <c:pt idx="104">
                  <c:v>291.49649999999997</c:v>
                </c:pt>
                <c:pt idx="105">
                  <c:v>291.60669999999999</c:v>
                </c:pt>
                <c:pt idx="106">
                  <c:v>291.71699999999987</c:v>
                </c:pt>
                <c:pt idx="107">
                  <c:v>291.8272</c:v>
                </c:pt>
                <c:pt idx="108">
                  <c:v>291.93740000000003</c:v>
                </c:pt>
                <c:pt idx="109">
                  <c:v>292.04759999999999</c:v>
                </c:pt>
                <c:pt idx="110">
                  <c:v>292.15789999999998</c:v>
                </c:pt>
                <c:pt idx="111">
                  <c:v>292.26809999999995</c:v>
                </c:pt>
                <c:pt idx="112">
                  <c:v>292.37829999999997</c:v>
                </c:pt>
                <c:pt idx="113">
                  <c:v>292.48849999999993</c:v>
                </c:pt>
                <c:pt idx="114">
                  <c:v>292.59869999999995</c:v>
                </c:pt>
                <c:pt idx="115">
                  <c:v>292.7088</c:v>
                </c:pt>
                <c:pt idx="116">
                  <c:v>292.81900000000002</c:v>
                </c:pt>
                <c:pt idx="117">
                  <c:v>292.92919999999987</c:v>
                </c:pt>
                <c:pt idx="118">
                  <c:v>293.03930000000003</c:v>
                </c:pt>
                <c:pt idx="119">
                  <c:v>293.14950000000005</c:v>
                </c:pt>
                <c:pt idx="120">
                  <c:v>293.25970000000001</c:v>
                </c:pt>
                <c:pt idx="121">
                  <c:v>293.36980000000005</c:v>
                </c:pt>
                <c:pt idx="122">
                  <c:v>293.47999999999996</c:v>
                </c:pt>
                <c:pt idx="123">
                  <c:v>293.59009999999995</c:v>
                </c:pt>
                <c:pt idx="124">
                  <c:v>293.7002</c:v>
                </c:pt>
                <c:pt idx="125">
                  <c:v>293.81029999999993</c:v>
                </c:pt>
                <c:pt idx="126">
                  <c:v>293.92049999999995</c:v>
                </c:pt>
                <c:pt idx="127">
                  <c:v>294.03059999999994</c:v>
                </c:pt>
                <c:pt idx="128">
                  <c:v>294.14069999999998</c:v>
                </c:pt>
                <c:pt idx="129">
                  <c:v>294.25080000000008</c:v>
                </c:pt>
                <c:pt idx="130">
                  <c:v>294.36090000000002</c:v>
                </c:pt>
                <c:pt idx="131">
                  <c:v>294.47099999999995</c:v>
                </c:pt>
                <c:pt idx="132">
                  <c:v>294.58109999999994</c:v>
                </c:pt>
                <c:pt idx="133">
                  <c:v>294.69119999999987</c:v>
                </c:pt>
                <c:pt idx="134">
                  <c:v>294.80130000000003</c:v>
                </c:pt>
                <c:pt idx="135">
                  <c:v>294.91129999999987</c:v>
                </c:pt>
                <c:pt idx="136">
                  <c:v>295.02140000000003</c:v>
                </c:pt>
                <c:pt idx="137">
                  <c:v>295.13149999999996</c:v>
                </c:pt>
                <c:pt idx="138">
                  <c:v>295.24149999999992</c:v>
                </c:pt>
                <c:pt idx="139">
                  <c:v>295.35160000000002</c:v>
                </c:pt>
                <c:pt idx="140">
                  <c:v>295.46159999999986</c:v>
                </c:pt>
                <c:pt idx="141">
                  <c:v>295.57169999999996</c:v>
                </c:pt>
                <c:pt idx="142">
                  <c:v>295.68169999999992</c:v>
                </c:pt>
                <c:pt idx="143">
                  <c:v>295.79179999999997</c:v>
                </c:pt>
                <c:pt idx="144">
                  <c:v>295.90179999999987</c:v>
                </c:pt>
                <c:pt idx="145">
                  <c:v>296.01179999999994</c:v>
                </c:pt>
                <c:pt idx="146">
                  <c:v>296.12189999999993</c:v>
                </c:pt>
                <c:pt idx="147">
                  <c:v>296.23189999999994</c:v>
                </c:pt>
                <c:pt idx="148">
                  <c:v>296.34190000000001</c:v>
                </c:pt>
                <c:pt idx="149">
                  <c:v>296.45189999999997</c:v>
                </c:pt>
                <c:pt idx="150">
                  <c:v>296.56189999999992</c:v>
                </c:pt>
                <c:pt idx="151">
                  <c:v>296.67189999999999</c:v>
                </c:pt>
                <c:pt idx="152">
                  <c:v>296.78189999999995</c:v>
                </c:pt>
                <c:pt idx="153">
                  <c:v>296.89189999999996</c:v>
                </c:pt>
                <c:pt idx="154">
                  <c:v>297.00189999999992</c:v>
                </c:pt>
                <c:pt idx="155">
                  <c:v>297.11189999999999</c:v>
                </c:pt>
                <c:pt idx="156">
                  <c:v>297.22189999999995</c:v>
                </c:pt>
                <c:pt idx="157">
                  <c:v>297.33189999999996</c:v>
                </c:pt>
                <c:pt idx="158">
                  <c:v>297.44189999999992</c:v>
                </c:pt>
                <c:pt idx="159">
                  <c:v>297.55180000000001</c:v>
                </c:pt>
                <c:pt idx="160">
                  <c:v>297.66180000000008</c:v>
                </c:pt>
                <c:pt idx="161">
                  <c:v>297.77179999999987</c:v>
                </c:pt>
                <c:pt idx="162">
                  <c:v>297.88169999999997</c:v>
                </c:pt>
                <c:pt idx="163">
                  <c:v>297.99169999999987</c:v>
                </c:pt>
                <c:pt idx="164">
                  <c:v>298.10160000000002</c:v>
                </c:pt>
                <c:pt idx="165">
                  <c:v>298.21159999999986</c:v>
                </c:pt>
                <c:pt idx="166">
                  <c:v>298.32149999999996</c:v>
                </c:pt>
                <c:pt idx="167">
                  <c:v>298.43149999999997</c:v>
                </c:pt>
                <c:pt idx="168">
                  <c:v>298.54140000000001</c:v>
                </c:pt>
                <c:pt idx="169">
                  <c:v>298.65129999999999</c:v>
                </c:pt>
                <c:pt idx="170">
                  <c:v>298.76129999999995</c:v>
                </c:pt>
                <c:pt idx="171">
                  <c:v>298.87119999999993</c:v>
                </c:pt>
                <c:pt idx="172">
                  <c:v>298.98109999999997</c:v>
                </c:pt>
                <c:pt idx="173">
                  <c:v>299.09099999999995</c:v>
                </c:pt>
                <c:pt idx="174">
                  <c:v>299.20099999999996</c:v>
                </c:pt>
                <c:pt idx="175">
                  <c:v>299.3109</c:v>
                </c:pt>
                <c:pt idx="176">
                  <c:v>299.42079999999993</c:v>
                </c:pt>
                <c:pt idx="177">
                  <c:v>299.53069999999997</c:v>
                </c:pt>
                <c:pt idx="178">
                  <c:v>299.64060000000006</c:v>
                </c:pt>
                <c:pt idx="179">
                  <c:v>299.75049999999999</c:v>
                </c:pt>
                <c:pt idx="180">
                  <c:v>299.86040000000008</c:v>
                </c:pt>
                <c:pt idx="181">
                  <c:v>299.97029999999995</c:v>
                </c:pt>
                <c:pt idx="182">
                  <c:v>300.08009999999996</c:v>
                </c:pt>
                <c:pt idx="183">
                  <c:v>300.19</c:v>
                </c:pt>
                <c:pt idx="184">
                  <c:v>300.29989999999992</c:v>
                </c:pt>
                <c:pt idx="185">
                  <c:v>300.40980000000002</c:v>
                </c:pt>
                <c:pt idx="186">
                  <c:v>300.51960000000008</c:v>
                </c:pt>
                <c:pt idx="187">
                  <c:v>300.62950000000001</c:v>
                </c:pt>
                <c:pt idx="188">
                  <c:v>300.73929999999996</c:v>
                </c:pt>
                <c:pt idx="189">
                  <c:v>300.84920000000005</c:v>
                </c:pt>
                <c:pt idx="190">
                  <c:v>300.95909999999992</c:v>
                </c:pt>
                <c:pt idx="191">
                  <c:v>301.06889999999999</c:v>
                </c:pt>
                <c:pt idx="192">
                  <c:v>301.17869999999999</c:v>
                </c:pt>
                <c:pt idx="193">
                  <c:v>301.28859999999986</c:v>
                </c:pt>
                <c:pt idx="194">
                  <c:v>301.39839999999987</c:v>
                </c:pt>
                <c:pt idx="195">
                  <c:v>301.50819999999993</c:v>
                </c:pt>
                <c:pt idx="196">
                  <c:v>301.61810000000003</c:v>
                </c:pt>
                <c:pt idx="197">
                  <c:v>301.72789999999992</c:v>
                </c:pt>
                <c:pt idx="198">
                  <c:v>301.83769999999993</c:v>
                </c:pt>
                <c:pt idx="199">
                  <c:v>301.94749999999999</c:v>
                </c:pt>
                <c:pt idx="200">
                  <c:v>302.0573</c:v>
                </c:pt>
                <c:pt idx="201">
                  <c:v>302.1671</c:v>
                </c:pt>
                <c:pt idx="202">
                  <c:v>302.27689999999996</c:v>
                </c:pt>
                <c:pt idx="203">
                  <c:v>302.38669999999996</c:v>
                </c:pt>
                <c:pt idx="204">
                  <c:v>302.49649999999997</c:v>
                </c:pt>
                <c:pt idx="205">
                  <c:v>302.60629999999992</c:v>
                </c:pt>
                <c:pt idx="206">
                  <c:v>302.71599999999995</c:v>
                </c:pt>
                <c:pt idx="207">
                  <c:v>302.82580000000002</c:v>
                </c:pt>
                <c:pt idx="208">
                  <c:v>302.93559999999997</c:v>
                </c:pt>
                <c:pt idx="209">
                  <c:v>303.0453</c:v>
                </c:pt>
                <c:pt idx="210">
                  <c:v>303.1551</c:v>
                </c:pt>
                <c:pt idx="211">
                  <c:v>303.26479999999992</c:v>
                </c:pt>
                <c:pt idx="212">
                  <c:v>303.37459999999999</c:v>
                </c:pt>
                <c:pt idx="213">
                  <c:v>303.48429999999996</c:v>
                </c:pt>
                <c:pt idx="214">
                  <c:v>303.59399999999994</c:v>
                </c:pt>
                <c:pt idx="215">
                  <c:v>303.7038</c:v>
                </c:pt>
                <c:pt idx="216">
                  <c:v>303.81349999999992</c:v>
                </c:pt>
                <c:pt idx="217">
                  <c:v>303.92319999999995</c:v>
                </c:pt>
                <c:pt idx="218">
                  <c:v>304.03289999999993</c:v>
                </c:pt>
                <c:pt idx="219">
                  <c:v>304.14260000000007</c:v>
                </c:pt>
                <c:pt idx="220">
                  <c:v>304.25229999999999</c:v>
                </c:pt>
                <c:pt idx="221">
                  <c:v>304.36200000000002</c:v>
                </c:pt>
                <c:pt idx="222">
                  <c:v>304.47169999999994</c:v>
                </c:pt>
                <c:pt idx="223">
                  <c:v>304.58139999999986</c:v>
                </c:pt>
                <c:pt idx="224">
                  <c:v>304.69099999999992</c:v>
                </c:pt>
                <c:pt idx="225">
                  <c:v>304.80070000000001</c:v>
                </c:pt>
                <c:pt idx="226">
                  <c:v>304.91039999999987</c:v>
                </c:pt>
                <c:pt idx="227">
                  <c:v>305.02</c:v>
                </c:pt>
                <c:pt idx="228">
                  <c:v>305.12959999999993</c:v>
                </c:pt>
                <c:pt idx="229">
                  <c:v>305.23929999999996</c:v>
                </c:pt>
                <c:pt idx="230">
                  <c:v>305.34890000000001</c:v>
                </c:pt>
                <c:pt idx="231">
                  <c:v>305.45849999999996</c:v>
                </c:pt>
                <c:pt idx="232">
                  <c:v>305.56809999999996</c:v>
                </c:pt>
                <c:pt idx="233">
                  <c:v>305.67770000000002</c:v>
                </c:pt>
                <c:pt idx="234">
                  <c:v>305.78729999999996</c:v>
                </c:pt>
                <c:pt idx="235">
                  <c:v>305.89689999999996</c:v>
                </c:pt>
                <c:pt idx="236">
                  <c:v>306.00649999999996</c:v>
                </c:pt>
                <c:pt idx="237">
                  <c:v>306.11609999999996</c:v>
                </c:pt>
                <c:pt idx="238">
                  <c:v>306.22569999999996</c:v>
                </c:pt>
                <c:pt idx="239">
                  <c:v>306.33519999999993</c:v>
                </c:pt>
                <c:pt idx="240">
                  <c:v>306.44479999999999</c:v>
                </c:pt>
                <c:pt idx="241">
                  <c:v>306.55430000000001</c:v>
                </c:pt>
                <c:pt idx="242">
                  <c:v>306.66379999999992</c:v>
                </c:pt>
                <c:pt idx="243">
                  <c:v>306.77339999999987</c:v>
                </c:pt>
                <c:pt idx="244">
                  <c:v>306.88290000000001</c:v>
                </c:pt>
                <c:pt idx="245">
                  <c:v>306.99239999999986</c:v>
                </c:pt>
                <c:pt idx="246">
                  <c:v>307.1019</c:v>
                </c:pt>
                <c:pt idx="247">
                  <c:v>307.21140000000003</c:v>
                </c:pt>
                <c:pt idx="248">
                  <c:v>307.32080000000002</c:v>
                </c:pt>
                <c:pt idx="249">
                  <c:v>307.43029999999993</c:v>
                </c:pt>
                <c:pt idx="250">
                  <c:v>307.53980000000001</c:v>
                </c:pt>
                <c:pt idx="251">
                  <c:v>307.64920000000006</c:v>
                </c:pt>
                <c:pt idx="252">
                  <c:v>307.7586</c:v>
                </c:pt>
                <c:pt idx="253">
                  <c:v>307.86810000000003</c:v>
                </c:pt>
                <c:pt idx="254">
                  <c:v>307.97749999999996</c:v>
                </c:pt>
                <c:pt idx="255">
                  <c:v>308.08689999999996</c:v>
                </c:pt>
                <c:pt idx="256">
                  <c:v>308.19629999999995</c:v>
                </c:pt>
                <c:pt idx="257">
                  <c:v>308.30560000000008</c:v>
                </c:pt>
                <c:pt idx="258">
                  <c:v>308.41499999999996</c:v>
                </c:pt>
                <c:pt idx="259">
                  <c:v>308.52440000000001</c:v>
                </c:pt>
                <c:pt idx="260">
                  <c:v>308.63369999999992</c:v>
                </c:pt>
                <c:pt idx="261">
                  <c:v>308.74310000000003</c:v>
                </c:pt>
                <c:pt idx="262">
                  <c:v>308.85239999999999</c:v>
                </c:pt>
                <c:pt idx="263">
                  <c:v>308.96169999999995</c:v>
                </c:pt>
                <c:pt idx="264">
                  <c:v>309.07100000000003</c:v>
                </c:pt>
                <c:pt idx="265">
                  <c:v>309.18029999999999</c:v>
                </c:pt>
                <c:pt idx="266">
                  <c:v>309.28949999999992</c:v>
                </c:pt>
                <c:pt idx="267">
                  <c:v>309.39879999999994</c:v>
                </c:pt>
                <c:pt idx="268">
                  <c:v>309.50809999999996</c:v>
                </c:pt>
                <c:pt idx="269">
                  <c:v>309.6173</c:v>
                </c:pt>
                <c:pt idx="270">
                  <c:v>309.72649999999993</c:v>
                </c:pt>
                <c:pt idx="271">
                  <c:v>309.83569999999992</c:v>
                </c:pt>
                <c:pt idx="272">
                  <c:v>309.94490000000002</c:v>
                </c:pt>
                <c:pt idx="273">
                  <c:v>310.05410000000001</c:v>
                </c:pt>
                <c:pt idx="274">
                  <c:v>310.16320000000002</c:v>
                </c:pt>
                <c:pt idx="275">
                  <c:v>310.2724</c:v>
                </c:pt>
                <c:pt idx="276">
                  <c:v>310.38149999999996</c:v>
                </c:pt>
                <c:pt idx="277">
                  <c:v>310.49059999999986</c:v>
                </c:pt>
                <c:pt idx="278">
                  <c:v>310.59969999999993</c:v>
                </c:pt>
                <c:pt idx="279">
                  <c:v>310.7088</c:v>
                </c:pt>
                <c:pt idx="280">
                  <c:v>310.81790000000001</c:v>
                </c:pt>
                <c:pt idx="281">
                  <c:v>310.92699999999996</c:v>
                </c:pt>
                <c:pt idx="282">
                  <c:v>311.03599999999994</c:v>
                </c:pt>
                <c:pt idx="283">
                  <c:v>311.14499999999998</c:v>
                </c:pt>
                <c:pt idx="284">
                  <c:v>311.25400000000002</c:v>
                </c:pt>
                <c:pt idx="285">
                  <c:v>311.363</c:v>
                </c:pt>
                <c:pt idx="286">
                  <c:v>311.47199999999987</c:v>
                </c:pt>
                <c:pt idx="287">
                  <c:v>311.58089999999999</c:v>
                </c:pt>
                <c:pt idx="288">
                  <c:v>311.68990000000002</c:v>
                </c:pt>
                <c:pt idx="289">
                  <c:v>311.79880000000003</c:v>
                </c:pt>
                <c:pt idx="290">
                  <c:v>311.90769999999992</c:v>
                </c:pt>
                <c:pt idx="291">
                  <c:v>312.01659999999987</c:v>
                </c:pt>
                <c:pt idx="292">
                  <c:v>312.12540000000001</c:v>
                </c:pt>
                <c:pt idx="293">
                  <c:v>312.23429999999996</c:v>
                </c:pt>
                <c:pt idx="294">
                  <c:v>312.34309999999999</c:v>
                </c:pt>
                <c:pt idx="295">
                  <c:v>312.45189999999997</c:v>
                </c:pt>
                <c:pt idx="296">
                  <c:v>312.5607</c:v>
                </c:pt>
                <c:pt idx="297">
                  <c:v>312.66940000000005</c:v>
                </c:pt>
                <c:pt idx="298">
                  <c:v>312.77820000000003</c:v>
                </c:pt>
                <c:pt idx="299">
                  <c:v>312.86189999999999</c:v>
                </c:pt>
                <c:pt idx="300">
                  <c:v>312.97639999999996</c:v>
                </c:pt>
                <c:pt idx="301">
                  <c:v>313.09099999999995</c:v>
                </c:pt>
                <c:pt idx="302">
                  <c:v>313.20549999999992</c:v>
                </c:pt>
                <c:pt idx="303">
                  <c:v>313.32009999999997</c:v>
                </c:pt>
                <c:pt idx="304">
                  <c:v>313.43459999999993</c:v>
                </c:pt>
                <c:pt idx="305">
                  <c:v>313.54910000000001</c:v>
                </c:pt>
                <c:pt idx="306">
                  <c:v>313.6635</c:v>
                </c:pt>
                <c:pt idx="307">
                  <c:v>313.77799999999996</c:v>
                </c:pt>
                <c:pt idx="308">
                  <c:v>313.89240000000001</c:v>
                </c:pt>
                <c:pt idx="309">
                  <c:v>314.0068</c:v>
                </c:pt>
                <c:pt idx="310">
                  <c:v>314.12109999999996</c:v>
                </c:pt>
                <c:pt idx="311">
                  <c:v>314.23549999999994</c:v>
                </c:pt>
                <c:pt idx="312">
                  <c:v>314.34980000000007</c:v>
                </c:pt>
                <c:pt idx="313">
                  <c:v>314.46409999999992</c:v>
                </c:pt>
                <c:pt idx="314">
                  <c:v>314.57839999999993</c:v>
                </c:pt>
                <c:pt idx="315">
                  <c:v>314.6927</c:v>
                </c:pt>
                <c:pt idx="316">
                  <c:v>314.80689999999993</c:v>
                </c:pt>
                <c:pt idx="317">
                  <c:v>314.92119999999994</c:v>
                </c:pt>
                <c:pt idx="318">
                  <c:v>315.03539999999987</c:v>
                </c:pt>
                <c:pt idx="319">
                  <c:v>315.14960000000008</c:v>
                </c:pt>
                <c:pt idx="320">
                  <c:v>315.26369999999991</c:v>
                </c:pt>
                <c:pt idx="321">
                  <c:v>315.37790000000001</c:v>
                </c:pt>
                <c:pt idx="322">
                  <c:v>315.49199999999996</c:v>
                </c:pt>
                <c:pt idx="323">
                  <c:v>315.60610000000003</c:v>
                </c:pt>
                <c:pt idx="324">
                  <c:v>315.72019999999986</c:v>
                </c:pt>
                <c:pt idx="325">
                  <c:v>315.83420000000001</c:v>
                </c:pt>
                <c:pt idx="326">
                  <c:v>315.94819999999993</c:v>
                </c:pt>
                <c:pt idx="327">
                  <c:v>316.06220000000002</c:v>
                </c:pt>
                <c:pt idx="328">
                  <c:v>316.17619999999994</c:v>
                </c:pt>
                <c:pt idx="329">
                  <c:v>316.29020000000003</c:v>
                </c:pt>
                <c:pt idx="330">
                  <c:v>316.40410000000003</c:v>
                </c:pt>
                <c:pt idx="331">
                  <c:v>316.51809999999995</c:v>
                </c:pt>
                <c:pt idx="332">
                  <c:v>316.63200000000001</c:v>
                </c:pt>
                <c:pt idx="333">
                  <c:v>316.74579999999992</c:v>
                </c:pt>
                <c:pt idx="334">
                  <c:v>316.85969999999998</c:v>
                </c:pt>
                <c:pt idx="335">
                  <c:v>316.97349999999994</c:v>
                </c:pt>
                <c:pt idx="336">
                  <c:v>317.08730000000003</c:v>
                </c:pt>
                <c:pt idx="337">
                  <c:v>317.20109999999994</c:v>
                </c:pt>
                <c:pt idx="338">
                  <c:v>317.31490000000002</c:v>
                </c:pt>
                <c:pt idx="339">
                  <c:v>317.42859999999996</c:v>
                </c:pt>
                <c:pt idx="340">
                  <c:v>317.54239999999999</c:v>
                </c:pt>
                <c:pt idx="341">
                  <c:v>317.65609999999992</c:v>
                </c:pt>
                <c:pt idx="342">
                  <c:v>317.7697</c:v>
                </c:pt>
                <c:pt idx="343">
                  <c:v>317.88339999999994</c:v>
                </c:pt>
                <c:pt idx="344">
                  <c:v>317.99699999999996</c:v>
                </c:pt>
                <c:pt idx="345">
                  <c:v>318.11059999999992</c:v>
                </c:pt>
                <c:pt idx="346">
                  <c:v>318.2242</c:v>
                </c:pt>
                <c:pt idx="347">
                  <c:v>318.33780000000002</c:v>
                </c:pt>
                <c:pt idx="348">
                  <c:v>318.45129999999995</c:v>
                </c:pt>
                <c:pt idx="349">
                  <c:v>318.56490000000002</c:v>
                </c:pt>
                <c:pt idx="350">
                  <c:v>318.67840000000001</c:v>
                </c:pt>
                <c:pt idx="351">
                  <c:v>318.79179999999997</c:v>
                </c:pt>
                <c:pt idx="352">
                  <c:v>318.90529999999995</c:v>
                </c:pt>
                <c:pt idx="353">
                  <c:v>319.01869999999997</c:v>
                </c:pt>
                <c:pt idx="354">
                  <c:v>319.13209999999992</c:v>
                </c:pt>
                <c:pt idx="355">
                  <c:v>319.24549999999999</c:v>
                </c:pt>
                <c:pt idx="356">
                  <c:v>319.35890000000001</c:v>
                </c:pt>
                <c:pt idx="357">
                  <c:v>319.47219999999993</c:v>
                </c:pt>
                <c:pt idx="358">
                  <c:v>319.58549999999997</c:v>
                </c:pt>
                <c:pt idx="359">
                  <c:v>319.69880000000001</c:v>
                </c:pt>
                <c:pt idx="360">
                  <c:v>319.81209999999999</c:v>
                </c:pt>
                <c:pt idx="361">
                  <c:v>319.92529999999994</c:v>
                </c:pt>
                <c:pt idx="362">
                  <c:v>320.03859999999986</c:v>
                </c:pt>
                <c:pt idx="363">
                  <c:v>320.15179999999992</c:v>
                </c:pt>
                <c:pt idx="364">
                  <c:v>320.26499999999999</c:v>
                </c:pt>
                <c:pt idx="365">
                  <c:v>320.37809999999996</c:v>
                </c:pt>
                <c:pt idx="366">
                  <c:v>320.49119999999988</c:v>
                </c:pt>
                <c:pt idx="367">
                  <c:v>320.60440000000006</c:v>
                </c:pt>
                <c:pt idx="368">
                  <c:v>320.7174</c:v>
                </c:pt>
                <c:pt idx="369">
                  <c:v>320.83049999999992</c:v>
                </c:pt>
                <c:pt idx="370">
                  <c:v>320.9436</c:v>
                </c:pt>
                <c:pt idx="371">
                  <c:v>321.0566</c:v>
                </c:pt>
                <c:pt idx="372">
                  <c:v>321.16960000000006</c:v>
                </c:pt>
                <c:pt idx="373">
                  <c:v>321.28250000000003</c:v>
                </c:pt>
                <c:pt idx="374">
                  <c:v>321.39550000000003</c:v>
                </c:pt>
                <c:pt idx="375">
                  <c:v>321.50839999999994</c:v>
                </c:pt>
                <c:pt idx="376">
                  <c:v>321.62129999999996</c:v>
                </c:pt>
                <c:pt idx="377">
                  <c:v>321.73419999999993</c:v>
                </c:pt>
                <c:pt idx="378">
                  <c:v>321.84710000000001</c:v>
                </c:pt>
                <c:pt idx="379">
                  <c:v>321.9599</c:v>
                </c:pt>
                <c:pt idx="380">
                  <c:v>322.0727</c:v>
                </c:pt>
                <c:pt idx="381">
                  <c:v>322.18549999999999</c:v>
                </c:pt>
                <c:pt idx="382">
                  <c:v>322.29829999999987</c:v>
                </c:pt>
                <c:pt idx="383">
                  <c:v>322.41099999999994</c:v>
                </c:pt>
                <c:pt idx="384">
                  <c:v>322.52369999999996</c:v>
                </c:pt>
                <c:pt idx="385">
                  <c:v>322.63639999999987</c:v>
                </c:pt>
                <c:pt idx="386">
                  <c:v>322.7491</c:v>
                </c:pt>
                <c:pt idx="387">
                  <c:v>322.86180000000002</c:v>
                </c:pt>
                <c:pt idx="388">
                  <c:v>322.9744</c:v>
                </c:pt>
                <c:pt idx="389">
                  <c:v>323.08699999999993</c:v>
                </c:pt>
                <c:pt idx="390">
                  <c:v>323.19959999999992</c:v>
                </c:pt>
                <c:pt idx="391">
                  <c:v>323.31209999999999</c:v>
                </c:pt>
                <c:pt idx="392">
                  <c:v>323.42469999999992</c:v>
                </c:pt>
                <c:pt idx="393">
                  <c:v>323.53719999999987</c:v>
                </c:pt>
                <c:pt idx="394">
                  <c:v>323.64970000000005</c:v>
                </c:pt>
                <c:pt idx="395">
                  <c:v>323.76209999999992</c:v>
                </c:pt>
                <c:pt idx="396">
                  <c:v>323.87459999999999</c:v>
                </c:pt>
                <c:pt idx="397">
                  <c:v>323.98699999999997</c:v>
                </c:pt>
                <c:pt idx="398">
                  <c:v>324.0994</c:v>
                </c:pt>
                <c:pt idx="399">
                  <c:v>324.21179999999987</c:v>
                </c:pt>
                <c:pt idx="400">
                  <c:v>324.32409999999999</c:v>
                </c:pt>
                <c:pt idx="401">
                  <c:v>324.43649999999991</c:v>
                </c:pt>
                <c:pt idx="402">
                  <c:v>324.54880000000009</c:v>
                </c:pt>
                <c:pt idx="403">
                  <c:v>324.661</c:v>
                </c:pt>
                <c:pt idx="404">
                  <c:v>324.77329999999995</c:v>
                </c:pt>
                <c:pt idx="405">
                  <c:v>324.88549999999992</c:v>
                </c:pt>
                <c:pt idx="406">
                  <c:v>324.99779999999987</c:v>
                </c:pt>
                <c:pt idx="407">
                  <c:v>325.10989999999998</c:v>
                </c:pt>
                <c:pt idx="408">
                  <c:v>325.22209999999995</c:v>
                </c:pt>
                <c:pt idx="409">
                  <c:v>325.33429999999993</c:v>
                </c:pt>
                <c:pt idx="410">
                  <c:v>325.44639999999987</c:v>
                </c:pt>
                <c:pt idx="411">
                  <c:v>325.55849999999992</c:v>
                </c:pt>
                <c:pt idx="412">
                  <c:v>325.6705</c:v>
                </c:pt>
                <c:pt idx="413">
                  <c:v>325.7826</c:v>
                </c:pt>
                <c:pt idx="414">
                  <c:v>325.89460000000008</c:v>
                </c:pt>
                <c:pt idx="415">
                  <c:v>326.00659999999993</c:v>
                </c:pt>
                <c:pt idx="416">
                  <c:v>326.11860000000001</c:v>
                </c:pt>
                <c:pt idx="417">
                  <c:v>326.23059999999987</c:v>
                </c:pt>
                <c:pt idx="418">
                  <c:v>326.34249999999997</c:v>
                </c:pt>
                <c:pt idx="419">
                  <c:v>326.45440000000002</c:v>
                </c:pt>
                <c:pt idx="420">
                  <c:v>326.56629999999996</c:v>
                </c:pt>
                <c:pt idx="421">
                  <c:v>326.6782</c:v>
                </c:pt>
                <c:pt idx="422">
                  <c:v>326.78999999999996</c:v>
                </c:pt>
                <c:pt idx="423">
                  <c:v>326.90179999999987</c:v>
                </c:pt>
                <c:pt idx="424">
                  <c:v>327.0136</c:v>
                </c:pt>
                <c:pt idx="425">
                  <c:v>327.12540000000001</c:v>
                </c:pt>
                <c:pt idx="426">
                  <c:v>327.23719999999986</c:v>
                </c:pt>
                <c:pt idx="427">
                  <c:v>327.34890000000001</c:v>
                </c:pt>
                <c:pt idx="428">
                  <c:v>327.4606</c:v>
                </c:pt>
                <c:pt idx="429">
                  <c:v>327.57229999999993</c:v>
                </c:pt>
                <c:pt idx="430">
                  <c:v>327.68400000000008</c:v>
                </c:pt>
                <c:pt idx="431">
                  <c:v>327.79559999999987</c:v>
                </c:pt>
                <c:pt idx="432">
                  <c:v>327.90719999999993</c:v>
                </c:pt>
                <c:pt idx="433">
                  <c:v>328.0188</c:v>
                </c:pt>
                <c:pt idx="434">
                  <c:v>328.13040000000001</c:v>
                </c:pt>
                <c:pt idx="435">
                  <c:v>328.24189999999999</c:v>
                </c:pt>
                <c:pt idx="436">
                  <c:v>328.35340000000002</c:v>
                </c:pt>
                <c:pt idx="437">
                  <c:v>328.4649</c:v>
                </c:pt>
                <c:pt idx="438">
                  <c:v>328.57639999999986</c:v>
                </c:pt>
                <c:pt idx="439">
                  <c:v>328.68790000000001</c:v>
                </c:pt>
                <c:pt idx="440">
                  <c:v>328.79929999999996</c:v>
                </c:pt>
                <c:pt idx="441">
                  <c:v>328.91069999999996</c:v>
                </c:pt>
                <c:pt idx="442">
                  <c:v>329.02209999999997</c:v>
                </c:pt>
                <c:pt idx="443">
                  <c:v>329.13350000000003</c:v>
                </c:pt>
                <c:pt idx="444">
                  <c:v>329.24480000000005</c:v>
                </c:pt>
                <c:pt idx="445">
                  <c:v>329.35610000000003</c:v>
                </c:pt>
                <c:pt idx="446">
                  <c:v>329.4674</c:v>
                </c:pt>
                <c:pt idx="447">
                  <c:v>329.57870000000003</c:v>
                </c:pt>
                <c:pt idx="448">
                  <c:v>329.69</c:v>
                </c:pt>
                <c:pt idx="449">
                  <c:v>329.80119999999994</c:v>
                </c:pt>
                <c:pt idx="450">
                  <c:v>329.91239999999993</c:v>
                </c:pt>
                <c:pt idx="451">
                  <c:v>330.02359999999993</c:v>
                </c:pt>
                <c:pt idx="452">
                  <c:v>330.13479999999993</c:v>
                </c:pt>
                <c:pt idx="453">
                  <c:v>330.24590000000001</c:v>
                </c:pt>
                <c:pt idx="454">
                  <c:v>330.35700000000008</c:v>
                </c:pt>
                <c:pt idx="455">
                  <c:v>330.46809999999994</c:v>
                </c:pt>
                <c:pt idx="456">
                  <c:v>330.57920000000001</c:v>
                </c:pt>
                <c:pt idx="457">
                  <c:v>330.6902</c:v>
                </c:pt>
                <c:pt idx="458">
                  <c:v>330.80130000000003</c:v>
                </c:pt>
                <c:pt idx="459">
                  <c:v>330.91229999999996</c:v>
                </c:pt>
                <c:pt idx="460">
                  <c:v>331.02319999999986</c:v>
                </c:pt>
                <c:pt idx="461">
                  <c:v>331.13420000000002</c:v>
                </c:pt>
                <c:pt idx="462">
                  <c:v>331.24509999999992</c:v>
                </c:pt>
                <c:pt idx="463">
                  <c:v>331.35610000000003</c:v>
                </c:pt>
                <c:pt idx="464">
                  <c:v>331.46699999999987</c:v>
                </c:pt>
                <c:pt idx="465">
                  <c:v>331.57780000000002</c:v>
                </c:pt>
                <c:pt idx="466">
                  <c:v>331.68869999999993</c:v>
                </c:pt>
                <c:pt idx="467">
                  <c:v>331.79949999999997</c:v>
                </c:pt>
                <c:pt idx="468">
                  <c:v>331.91029999999995</c:v>
                </c:pt>
                <c:pt idx="469">
                  <c:v>332.02109999999993</c:v>
                </c:pt>
                <c:pt idx="470">
                  <c:v>332.13189999999992</c:v>
                </c:pt>
                <c:pt idx="471">
                  <c:v>332.24259999999992</c:v>
                </c:pt>
                <c:pt idx="472">
                  <c:v>332.35329999999999</c:v>
                </c:pt>
                <c:pt idx="473">
                  <c:v>332.464</c:v>
                </c:pt>
                <c:pt idx="474">
                  <c:v>332.57470000000001</c:v>
                </c:pt>
                <c:pt idx="475">
                  <c:v>332.68529999999993</c:v>
                </c:pt>
                <c:pt idx="476">
                  <c:v>332.79599999999994</c:v>
                </c:pt>
                <c:pt idx="477">
                  <c:v>332.90660000000003</c:v>
                </c:pt>
                <c:pt idx="478">
                  <c:v>333.0172</c:v>
                </c:pt>
                <c:pt idx="479">
                  <c:v>333.1277</c:v>
                </c:pt>
                <c:pt idx="480">
                  <c:v>333.23829999999987</c:v>
                </c:pt>
                <c:pt idx="481">
                  <c:v>333.34879999999993</c:v>
                </c:pt>
                <c:pt idx="482">
                  <c:v>333.45929999999993</c:v>
                </c:pt>
                <c:pt idx="483">
                  <c:v>333.56979999999999</c:v>
                </c:pt>
                <c:pt idx="484">
                  <c:v>333.68020000000001</c:v>
                </c:pt>
                <c:pt idx="485">
                  <c:v>333.79069999999996</c:v>
                </c:pt>
                <c:pt idx="486">
                  <c:v>333.90109999999993</c:v>
                </c:pt>
                <c:pt idx="487">
                  <c:v>334.01149999999996</c:v>
                </c:pt>
                <c:pt idx="488">
                  <c:v>334.12189999999993</c:v>
                </c:pt>
                <c:pt idx="489">
                  <c:v>334.23219999999986</c:v>
                </c:pt>
                <c:pt idx="490">
                  <c:v>334.34249999999997</c:v>
                </c:pt>
                <c:pt idx="491">
                  <c:v>334.4529</c:v>
                </c:pt>
                <c:pt idx="492">
                  <c:v>334.56309999999996</c:v>
                </c:pt>
                <c:pt idx="493">
                  <c:v>334.67340000000002</c:v>
                </c:pt>
                <c:pt idx="494">
                  <c:v>334.78359999999986</c:v>
                </c:pt>
                <c:pt idx="495">
                  <c:v>334.89389999999992</c:v>
                </c:pt>
                <c:pt idx="496">
                  <c:v>335.00409999999999</c:v>
                </c:pt>
                <c:pt idx="497">
                  <c:v>335.11430000000001</c:v>
                </c:pt>
                <c:pt idx="498">
                  <c:v>335.2244</c:v>
                </c:pt>
                <c:pt idx="499">
                  <c:v>335.33460000000002</c:v>
                </c:pt>
                <c:pt idx="500">
                  <c:v>335.44470000000001</c:v>
                </c:pt>
                <c:pt idx="501">
                  <c:v>335.55480000000006</c:v>
                </c:pt>
                <c:pt idx="502">
                  <c:v>335.66480000000007</c:v>
                </c:pt>
                <c:pt idx="503">
                  <c:v>335.7749</c:v>
                </c:pt>
                <c:pt idx="504">
                  <c:v>335.88490000000002</c:v>
                </c:pt>
                <c:pt idx="505">
                  <c:v>335.99489999999992</c:v>
                </c:pt>
                <c:pt idx="506">
                  <c:v>336.10490000000004</c:v>
                </c:pt>
                <c:pt idx="507">
                  <c:v>336.2149</c:v>
                </c:pt>
                <c:pt idx="508">
                  <c:v>336.32490000000001</c:v>
                </c:pt>
                <c:pt idx="509">
                  <c:v>336.4348</c:v>
                </c:pt>
                <c:pt idx="510">
                  <c:v>336.54469999999998</c:v>
                </c:pt>
                <c:pt idx="511">
                  <c:v>336.65460000000007</c:v>
                </c:pt>
                <c:pt idx="512">
                  <c:v>336.7645</c:v>
                </c:pt>
                <c:pt idx="513">
                  <c:v>336.87430000000001</c:v>
                </c:pt>
                <c:pt idx="514">
                  <c:v>336.98409999999996</c:v>
                </c:pt>
                <c:pt idx="515">
                  <c:v>337.09399999999994</c:v>
                </c:pt>
                <c:pt idx="516">
                  <c:v>337.20370000000003</c:v>
                </c:pt>
                <c:pt idx="517">
                  <c:v>337.31349999999992</c:v>
                </c:pt>
                <c:pt idx="518">
                  <c:v>337.42329999999987</c:v>
                </c:pt>
                <c:pt idx="519">
                  <c:v>337.53299999999996</c:v>
                </c:pt>
                <c:pt idx="520">
                  <c:v>337.64270000000005</c:v>
                </c:pt>
                <c:pt idx="521">
                  <c:v>337.75240000000002</c:v>
                </c:pt>
                <c:pt idx="522">
                  <c:v>337.86200000000002</c:v>
                </c:pt>
                <c:pt idx="523">
                  <c:v>337.97169999999994</c:v>
                </c:pt>
                <c:pt idx="524">
                  <c:v>338.08129999999994</c:v>
                </c:pt>
                <c:pt idx="525">
                  <c:v>338.1909</c:v>
                </c:pt>
                <c:pt idx="526">
                  <c:v>338.3005</c:v>
                </c:pt>
                <c:pt idx="527">
                  <c:v>338.41009999999994</c:v>
                </c:pt>
                <c:pt idx="528">
                  <c:v>338.51960000000008</c:v>
                </c:pt>
                <c:pt idx="529">
                  <c:v>338.62920000000008</c:v>
                </c:pt>
                <c:pt idx="530">
                  <c:v>338.73869999999994</c:v>
                </c:pt>
                <c:pt idx="531">
                  <c:v>338.84820000000002</c:v>
                </c:pt>
                <c:pt idx="532">
                  <c:v>338.95760000000001</c:v>
                </c:pt>
                <c:pt idx="533">
                  <c:v>339.06709999999993</c:v>
                </c:pt>
                <c:pt idx="534">
                  <c:v>339.17649999999992</c:v>
                </c:pt>
                <c:pt idx="535">
                  <c:v>339.28590000000003</c:v>
                </c:pt>
                <c:pt idx="536">
                  <c:v>339.39529999999996</c:v>
                </c:pt>
                <c:pt idx="537">
                  <c:v>339.50470000000001</c:v>
                </c:pt>
                <c:pt idx="538">
                  <c:v>339.61399999999992</c:v>
                </c:pt>
                <c:pt idx="539">
                  <c:v>339.72340000000003</c:v>
                </c:pt>
                <c:pt idx="540">
                  <c:v>339.83269999999999</c:v>
                </c:pt>
                <c:pt idx="541">
                  <c:v>339.94200000000001</c:v>
                </c:pt>
                <c:pt idx="542">
                  <c:v>340.05119999999994</c:v>
                </c:pt>
                <c:pt idx="543">
                  <c:v>340.16050000000001</c:v>
                </c:pt>
                <c:pt idx="544">
                  <c:v>340.2697</c:v>
                </c:pt>
                <c:pt idx="545">
                  <c:v>340.37900000000002</c:v>
                </c:pt>
                <c:pt idx="546">
                  <c:v>340.48819999999995</c:v>
                </c:pt>
                <c:pt idx="547">
                  <c:v>340.59729999999996</c:v>
                </c:pt>
                <c:pt idx="548">
                  <c:v>340.70649999999995</c:v>
                </c:pt>
                <c:pt idx="549">
                  <c:v>340.81560000000002</c:v>
                </c:pt>
                <c:pt idx="550">
                  <c:v>340.9248</c:v>
                </c:pt>
                <c:pt idx="551">
                  <c:v>341.03389999999996</c:v>
                </c:pt>
                <c:pt idx="552">
                  <c:v>341.14299999999997</c:v>
                </c:pt>
                <c:pt idx="553">
                  <c:v>341.25200000000001</c:v>
                </c:pt>
                <c:pt idx="554">
                  <c:v>341.36109999999996</c:v>
                </c:pt>
                <c:pt idx="555">
                  <c:v>341.47009999999995</c:v>
                </c:pt>
                <c:pt idx="556">
                  <c:v>341.57909999999993</c:v>
                </c:pt>
                <c:pt idx="557">
                  <c:v>341.68809999999996</c:v>
                </c:pt>
                <c:pt idx="558">
                  <c:v>341.79709999999994</c:v>
                </c:pt>
                <c:pt idx="559">
                  <c:v>341.90609999999987</c:v>
                </c:pt>
                <c:pt idx="560">
                  <c:v>342.01499999999999</c:v>
                </c:pt>
                <c:pt idx="561">
                  <c:v>342.12389999999999</c:v>
                </c:pt>
                <c:pt idx="562">
                  <c:v>342.2328</c:v>
                </c:pt>
                <c:pt idx="563">
                  <c:v>342.3417</c:v>
                </c:pt>
                <c:pt idx="564">
                  <c:v>342.45060000000001</c:v>
                </c:pt>
                <c:pt idx="565">
                  <c:v>342.55939999999993</c:v>
                </c:pt>
                <c:pt idx="566">
                  <c:v>342.66829999999999</c:v>
                </c:pt>
                <c:pt idx="567">
                  <c:v>342.77709999999996</c:v>
                </c:pt>
                <c:pt idx="568">
                  <c:v>342.88589999999999</c:v>
                </c:pt>
                <c:pt idx="569">
                  <c:v>342.99469999999997</c:v>
                </c:pt>
                <c:pt idx="570">
                  <c:v>343.10340000000002</c:v>
                </c:pt>
                <c:pt idx="571">
                  <c:v>343.2122</c:v>
                </c:pt>
                <c:pt idx="572">
                  <c:v>343.32089999999999</c:v>
                </c:pt>
                <c:pt idx="573">
                  <c:v>343.42959999999994</c:v>
                </c:pt>
                <c:pt idx="574">
                  <c:v>343.53829999999994</c:v>
                </c:pt>
                <c:pt idx="575">
                  <c:v>343.75560000000002</c:v>
                </c:pt>
                <c:pt idx="576">
                  <c:v>343.86430000000001</c:v>
                </c:pt>
                <c:pt idx="577">
                  <c:v>344.19009999999992</c:v>
                </c:pt>
                <c:pt idx="578">
                  <c:v>344.29869999999994</c:v>
                </c:pt>
                <c:pt idx="579">
                  <c:v>344.40719999999993</c:v>
                </c:pt>
                <c:pt idx="580">
                  <c:v>344.51580000000001</c:v>
                </c:pt>
                <c:pt idx="581">
                  <c:v>344.62430000000001</c:v>
                </c:pt>
                <c:pt idx="582">
                  <c:v>344.84129999999999</c:v>
                </c:pt>
                <c:pt idx="583">
                  <c:v>344.94979999999993</c:v>
                </c:pt>
                <c:pt idx="584">
                  <c:v>345.0582</c:v>
                </c:pt>
                <c:pt idx="585">
                  <c:v>345.27509999999995</c:v>
                </c:pt>
                <c:pt idx="586">
                  <c:v>345.38350000000003</c:v>
                </c:pt>
                <c:pt idx="587">
                  <c:v>345.49189999999993</c:v>
                </c:pt>
                <c:pt idx="588">
                  <c:v>345.60019999999992</c:v>
                </c:pt>
                <c:pt idx="589">
                  <c:v>345.70859999999993</c:v>
                </c:pt>
                <c:pt idx="590">
                  <c:v>345.81689999999992</c:v>
                </c:pt>
                <c:pt idx="591">
                  <c:v>345.92529999999994</c:v>
                </c:pt>
                <c:pt idx="592">
                  <c:v>346.03359999999986</c:v>
                </c:pt>
                <c:pt idx="593">
                  <c:v>346.14190000000002</c:v>
                </c:pt>
                <c:pt idx="594">
                  <c:v>346.25009999999992</c:v>
                </c:pt>
                <c:pt idx="595">
                  <c:v>346.35840000000002</c:v>
                </c:pt>
                <c:pt idx="596">
                  <c:v>346.46660000000003</c:v>
                </c:pt>
                <c:pt idx="597">
                  <c:v>346.57490000000001</c:v>
                </c:pt>
                <c:pt idx="598">
                  <c:v>346.68309999999997</c:v>
                </c:pt>
                <c:pt idx="599">
                  <c:v>346.79129999999986</c:v>
                </c:pt>
                <c:pt idx="600">
                  <c:v>346.89949999999999</c:v>
                </c:pt>
                <c:pt idx="601">
                  <c:v>347.00760000000002</c:v>
                </c:pt>
                <c:pt idx="602">
                  <c:v>347.11579999999992</c:v>
                </c:pt>
                <c:pt idx="603">
                  <c:v>347.22389999999996</c:v>
                </c:pt>
                <c:pt idx="604">
                  <c:v>347.33199999999994</c:v>
                </c:pt>
                <c:pt idx="605">
                  <c:v>347.44009999999992</c:v>
                </c:pt>
                <c:pt idx="606">
                  <c:v>347.54820000000001</c:v>
                </c:pt>
                <c:pt idx="607">
                  <c:v>347.65629999999999</c:v>
                </c:pt>
                <c:pt idx="608">
                  <c:v>347.76440000000002</c:v>
                </c:pt>
                <c:pt idx="609">
                  <c:v>347.87240000000008</c:v>
                </c:pt>
                <c:pt idx="610">
                  <c:v>347.98049999999995</c:v>
                </c:pt>
                <c:pt idx="611">
                  <c:v>348.08849999999995</c:v>
                </c:pt>
                <c:pt idx="612">
                  <c:v>348.19649999999996</c:v>
                </c:pt>
                <c:pt idx="613">
                  <c:v>348.30450000000002</c:v>
                </c:pt>
                <c:pt idx="614">
                  <c:v>348.41239999999993</c:v>
                </c:pt>
                <c:pt idx="615">
                  <c:v>348.5204</c:v>
                </c:pt>
                <c:pt idx="616">
                  <c:v>348.62829999999997</c:v>
                </c:pt>
                <c:pt idx="617">
                  <c:v>348.73629999999997</c:v>
                </c:pt>
                <c:pt idx="618">
                  <c:v>348.84420000000006</c:v>
                </c:pt>
                <c:pt idx="619">
                  <c:v>348.95209999999992</c:v>
                </c:pt>
                <c:pt idx="620">
                  <c:v>349.05990000000008</c:v>
                </c:pt>
                <c:pt idx="621">
                  <c:v>349.16780000000006</c:v>
                </c:pt>
                <c:pt idx="622">
                  <c:v>349.27569999999992</c:v>
                </c:pt>
                <c:pt idx="623">
                  <c:v>349.38350000000003</c:v>
                </c:pt>
                <c:pt idx="624">
                  <c:v>349.49129999999991</c:v>
                </c:pt>
                <c:pt idx="625">
                  <c:v>349.5992</c:v>
                </c:pt>
                <c:pt idx="626">
                  <c:v>349.70699999999994</c:v>
                </c:pt>
                <c:pt idx="627">
                  <c:v>349.81470000000002</c:v>
                </c:pt>
                <c:pt idx="628">
                  <c:v>349.92249999999996</c:v>
                </c:pt>
                <c:pt idx="629">
                  <c:v>350.03029999999995</c:v>
                </c:pt>
                <c:pt idx="630">
                  <c:v>350.13799999999992</c:v>
                </c:pt>
                <c:pt idx="631">
                  <c:v>350.24579999999992</c:v>
                </c:pt>
                <c:pt idx="632">
                  <c:v>350.46119999999996</c:v>
                </c:pt>
                <c:pt idx="633">
                  <c:v>350.56889999999999</c:v>
                </c:pt>
                <c:pt idx="634">
                  <c:v>350.67649999999992</c:v>
                </c:pt>
                <c:pt idx="635">
                  <c:v>350.7842</c:v>
                </c:pt>
                <c:pt idx="636">
                  <c:v>350.89189999999996</c:v>
                </c:pt>
                <c:pt idx="637">
                  <c:v>350.99949999999995</c:v>
                </c:pt>
                <c:pt idx="638">
                  <c:v>351.1071</c:v>
                </c:pt>
                <c:pt idx="639">
                  <c:v>351.21469999999999</c:v>
                </c:pt>
                <c:pt idx="640">
                  <c:v>352.50510000000003</c:v>
                </c:pt>
                <c:pt idx="641">
                  <c:v>352.61250000000001</c:v>
                </c:pt>
                <c:pt idx="642">
                  <c:v>352.71999999999997</c:v>
                </c:pt>
                <c:pt idx="643">
                  <c:v>352.82740000000001</c:v>
                </c:pt>
                <c:pt idx="644">
                  <c:v>352.9348</c:v>
                </c:pt>
                <c:pt idx="645">
                  <c:v>353.04219999999992</c:v>
                </c:pt>
                <c:pt idx="646">
                  <c:v>353.14960000000008</c:v>
                </c:pt>
                <c:pt idx="647">
                  <c:v>353.25700000000001</c:v>
                </c:pt>
                <c:pt idx="648">
                  <c:v>353.36430000000001</c:v>
                </c:pt>
                <c:pt idx="649">
                  <c:v>353.47169999999994</c:v>
                </c:pt>
                <c:pt idx="650">
                  <c:v>353.57900000000001</c:v>
                </c:pt>
                <c:pt idx="651">
                  <c:v>353.68639999999994</c:v>
                </c:pt>
                <c:pt idx="652">
                  <c:v>353.79369999999994</c:v>
                </c:pt>
                <c:pt idx="653">
                  <c:v>353.90099999999995</c:v>
                </c:pt>
                <c:pt idx="654">
                  <c:v>354.00829999999996</c:v>
                </c:pt>
                <c:pt idx="655">
                  <c:v>354.11559999999992</c:v>
                </c:pt>
                <c:pt idx="656">
                  <c:v>354.22280000000001</c:v>
                </c:pt>
                <c:pt idx="657">
                  <c:v>354.33009999999996</c:v>
                </c:pt>
                <c:pt idx="658">
                  <c:v>354.43740000000003</c:v>
                </c:pt>
                <c:pt idx="659">
                  <c:v>354.54460000000006</c:v>
                </c:pt>
                <c:pt idx="660">
                  <c:v>354.65179999999992</c:v>
                </c:pt>
                <c:pt idx="661">
                  <c:v>354.75909999999999</c:v>
                </c:pt>
                <c:pt idx="662">
                  <c:v>354.86629999999997</c:v>
                </c:pt>
                <c:pt idx="663">
                  <c:v>354.97349999999994</c:v>
                </c:pt>
                <c:pt idx="664">
                  <c:v>355.0806</c:v>
                </c:pt>
                <c:pt idx="665">
                  <c:v>355.18779999999992</c:v>
                </c:pt>
                <c:pt idx="666">
                  <c:v>355.29499999999996</c:v>
                </c:pt>
                <c:pt idx="667">
                  <c:v>355.40209999999996</c:v>
                </c:pt>
                <c:pt idx="668">
                  <c:v>355.5093</c:v>
                </c:pt>
                <c:pt idx="669">
                  <c:v>355.6164</c:v>
                </c:pt>
                <c:pt idx="670">
                  <c:v>355.72359999999986</c:v>
                </c:pt>
                <c:pt idx="671">
                  <c:v>355.83069999999992</c:v>
                </c:pt>
                <c:pt idx="672">
                  <c:v>356.04489999999998</c:v>
                </c:pt>
                <c:pt idx="673">
                  <c:v>356.25900000000001</c:v>
                </c:pt>
                <c:pt idx="674">
                  <c:v>356.36609999999996</c:v>
                </c:pt>
                <c:pt idx="675">
                  <c:v>356.47309999999993</c:v>
                </c:pt>
                <c:pt idx="676">
                  <c:v>356.58019999999993</c:v>
                </c:pt>
                <c:pt idx="677">
                  <c:v>356.90129999999994</c:v>
                </c:pt>
                <c:pt idx="678">
                  <c:v>357.00829999999996</c:v>
                </c:pt>
                <c:pt idx="679">
                  <c:v>357.11529999999999</c:v>
                </c:pt>
                <c:pt idx="680">
                  <c:v>357.22229999999996</c:v>
                </c:pt>
                <c:pt idx="681">
                  <c:v>357.32920000000001</c:v>
                </c:pt>
                <c:pt idx="682">
                  <c:v>357.43619999999987</c:v>
                </c:pt>
                <c:pt idx="683">
                  <c:v>357.54320000000001</c:v>
                </c:pt>
                <c:pt idx="684">
                  <c:v>357.65010000000001</c:v>
                </c:pt>
                <c:pt idx="685">
                  <c:v>357.75709999999992</c:v>
                </c:pt>
                <c:pt idx="686">
                  <c:v>357.86399999999992</c:v>
                </c:pt>
                <c:pt idx="687">
                  <c:v>357.97089999999992</c:v>
                </c:pt>
                <c:pt idx="688">
                  <c:v>358.07780000000002</c:v>
                </c:pt>
                <c:pt idx="689">
                  <c:v>358.18480000000005</c:v>
                </c:pt>
                <c:pt idx="690">
                  <c:v>358.29169999999993</c:v>
                </c:pt>
                <c:pt idx="691">
                  <c:v>358.39849999999996</c:v>
                </c:pt>
                <c:pt idx="692">
                  <c:v>358.50540000000001</c:v>
                </c:pt>
                <c:pt idx="693">
                  <c:v>358.6123</c:v>
                </c:pt>
                <c:pt idx="694">
                  <c:v>358.7192</c:v>
                </c:pt>
                <c:pt idx="695">
                  <c:v>358.82599999999996</c:v>
                </c:pt>
                <c:pt idx="696">
                  <c:v>358.93289999999996</c:v>
                </c:pt>
                <c:pt idx="697">
                  <c:v>359.03969999999993</c:v>
                </c:pt>
                <c:pt idx="698">
                  <c:v>359.1465</c:v>
                </c:pt>
                <c:pt idx="699">
                  <c:v>359.2534</c:v>
                </c:pt>
                <c:pt idx="700">
                  <c:v>359.36020000000002</c:v>
                </c:pt>
                <c:pt idx="701">
                  <c:v>359.46699999999987</c:v>
                </c:pt>
                <c:pt idx="702">
                  <c:v>359.57380000000001</c:v>
                </c:pt>
                <c:pt idx="703">
                  <c:v>359.68060000000008</c:v>
                </c:pt>
                <c:pt idx="704">
                  <c:v>359.78739999999993</c:v>
                </c:pt>
                <c:pt idx="705">
                  <c:v>359.89420000000001</c:v>
                </c:pt>
                <c:pt idx="706">
                  <c:v>360.0009</c:v>
                </c:pt>
                <c:pt idx="707">
                  <c:v>360.10770000000002</c:v>
                </c:pt>
                <c:pt idx="708">
                  <c:v>360.64139999999992</c:v>
                </c:pt>
                <c:pt idx="709">
                  <c:v>360.74809999999997</c:v>
                </c:pt>
                <c:pt idx="710">
                  <c:v>361.17489999999998</c:v>
                </c:pt>
                <c:pt idx="711">
                  <c:v>361.28160000000003</c:v>
                </c:pt>
                <c:pt idx="712">
                  <c:v>361.38829999999996</c:v>
                </c:pt>
                <c:pt idx="713">
                  <c:v>361.49499999999995</c:v>
                </c:pt>
                <c:pt idx="714">
                  <c:v>361.60160000000002</c:v>
                </c:pt>
                <c:pt idx="715">
                  <c:v>361.70829999999995</c:v>
                </c:pt>
                <c:pt idx="716">
                  <c:v>361.81490000000002</c:v>
                </c:pt>
                <c:pt idx="717">
                  <c:v>361.92159999999996</c:v>
                </c:pt>
                <c:pt idx="718">
                  <c:v>362.02820000000003</c:v>
                </c:pt>
                <c:pt idx="719">
                  <c:v>362.13479999999993</c:v>
                </c:pt>
                <c:pt idx="720">
                  <c:v>362.24149999999992</c:v>
                </c:pt>
                <c:pt idx="721">
                  <c:v>362.34809999999999</c:v>
                </c:pt>
                <c:pt idx="722">
                  <c:v>362.4547</c:v>
                </c:pt>
                <c:pt idx="723">
                  <c:v>362.56129999999996</c:v>
                </c:pt>
                <c:pt idx="724">
                  <c:v>362.66789999999997</c:v>
                </c:pt>
                <c:pt idx="725">
                  <c:v>362.77449999999999</c:v>
                </c:pt>
                <c:pt idx="726">
                  <c:v>362.88109999999995</c:v>
                </c:pt>
                <c:pt idx="727">
                  <c:v>362.98769999999996</c:v>
                </c:pt>
                <c:pt idx="728">
                  <c:v>363.09429999999992</c:v>
                </c:pt>
                <c:pt idx="729">
                  <c:v>363.20080000000002</c:v>
                </c:pt>
                <c:pt idx="730">
                  <c:v>363.30739999999992</c:v>
                </c:pt>
                <c:pt idx="731">
                  <c:v>363.41399999999993</c:v>
                </c:pt>
                <c:pt idx="732">
                  <c:v>363.52050000000003</c:v>
                </c:pt>
                <c:pt idx="733">
                  <c:v>363.62709999999993</c:v>
                </c:pt>
                <c:pt idx="734">
                  <c:v>363.73359999999997</c:v>
                </c:pt>
                <c:pt idx="735">
                  <c:v>363.84019999999992</c:v>
                </c:pt>
                <c:pt idx="736">
                  <c:v>363.94669999999996</c:v>
                </c:pt>
                <c:pt idx="737">
                  <c:v>364.0532</c:v>
                </c:pt>
                <c:pt idx="738">
                  <c:v>364.15970000000004</c:v>
                </c:pt>
                <c:pt idx="739">
                  <c:v>364.26629999999994</c:v>
                </c:pt>
                <c:pt idx="740">
                  <c:v>364.37279999999993</c:v>
                </c:pt>
                <c:pt idx="741">
                  <c:v>364.47929999999997</c:v>
                </c:pt>
                <c:pt idx="742">
                  <c:v>364.58580000000001</c:v>
                </c:pt>
                <c:pt idx="743">
                  <c:v>364.69229999999999</c:v>
                </c:pt>
                <c:pt idx="744">
                  <c:v>364.79880000000003</c:v>
                </c:pt>
                <c:pt idx="745">
                  <c:v>364.90529999999995</c:v>
                </c:pt>
                <c:pt idx="746">
                  <c:v>365.01179999999994</c:v>
                </c:pt>
                <c:pt idx="747">
                  <c:v>365.11829999999992</c:v>
                </c:pt>
                <c:pt idx="748">
                  <c:v>365.22469999999993</c:v>
                </c:pt>
                <c:pt idx="749">
                  <c:v>365.33119999999997</c:v>
                </c:pt>
                <c:pt idx="750">
                  <c:v>365.43769999999995</c:v>
                </c:pt>
                <c:pt idx="751">
                  <c:v>365.54410000000001</c:v>
                </c:pt>
                <c:pt idx="752">
                  <c:v>365.65060000000005</c:v>
                </c:pt>
                <c:pt idx="753">
                  <c:v>365.75709999999992</c:v>
                </c:pt>
                <c:pt idx="754">
                  <c:v>365.86349999999999</c:v>
                </c:pt>
                <c:pt idx="755">
                  <c:v>365.96999999999997</c:v>
                </c:pt>
                <c:pt idx="756">
                  <c:v>366.07639999999986</c:v>
                </c:pt>
                <c:pt idx="757">
                  <c:v>366.18279999999999</c:v>
                </c:pt>
                <c:pt idx="758">
                  <c:v>366.28930000000003</c:v>
                </c:pt>
                <c:pt idx="759">
                  <c:v>366.39569999999992</c:v>
                </c:pt>
                <c:pt idx="760">
                  <c:v>366.50209999999993</c:v>
                </c:pt>
                <c:pt idx="761">
                  <c:v>366.60860000000002</c:v>
                </c:pt>
                <c:pt idx="762">
                  <c:v>366.71499999999992</c:v>
                </c:pt>
                <c:pt idx="763">
                  <c:v>366.82139999999987</c:v>
                </c:pt>
                <c:pt idx="764">
                  <c:v>366.92779999999993</c:v>
                </c:pt>
                <c:pt idx="765">
                  <c:v>367.0342</c:v>
                </c:pt>
                <c:pt idx="766">
                  <c:v>367.14060000000006</c:v>
                </c:pt>
                <c:pt idx="767">
                  <c:v>367.35340000000002</c:v>
                </c:pt>
                <c:pt idx="768">
                  <c:v>367.45979999999992</c:v>
                </c:pt>
                <c:pt idx="769">
                  <c:v>367.56619999999987</c:v>
                </c:pt>
                <c:pt idx="770">
                  <c:v>367.779</c:v>
                </c:pt>
                <c:pt idx="771">
                  <c:v>367.8854</c:v>
                </c:pt>
                <c:pt idx="772">
                  <c:v>367.99179999999996</c:v>
                </c:pt>
                <c:pt idx="773">
                  <c:v>368.63</c:v>
                </c:pt>
                <c:pt idx="774">
                  <c:v>368.73639999999995</c:v>
                </c:pt>
                <c:pt idx="775">
                  <c:v>368.94909999999999</c:v>
                </c:pt>
                <c:pt idx="776">
                  <c:v>369.05540000000002</c:v>
                </c:pt>
                <c:pt idx="777">
                  <c:v>369.16180000000008</c:v>
                </c:pt>
                <c:pt idx="778">
                  <c:v>369.26809999999995</c:v>
                </c:pt>
                <c:pt idx="779">
                  <c:v>369.37450000000001</c:v>
                </c:pt>
                <c:pt idx="780">
                  <c:v>369.48079999999993</c:v>
                </c:pt>
                <c:pt idx="781">
                  <c:v>369.5872</c:v>
                </c:pt>
                <c:pt idx="782">
                  <c:v>369.69349999999991</c:v>
                </c:pt>
                <c:pt idx="783">
                  <c:v>369.79989999999992</c:v>
                </c:pt>
                <c:pt idx="784">
                  <c:v>369.90619999999996</c:v>
                </c:pt>
                <c:pt idx="785">
                  <c:v>370.01249999999999</c:v>
                </c:pt>
                <c:pt idx="786">
                  <c:v>370.1189</c:v>
                </c:pt>
                <c:pt idx="787">
                  <c:v>370.22519999999986</c:v>
                </c:pt>
                <c:pt idx="788">
                  <c:v>370.33149999999995</c:v>
                </c:pt>
                <c:pt idx="789">
                  <c:v>370.43789999999996</c:v>
                </c:pt>
                <c:pt idx="790">
                  <c:v>370.54419999999999</c:v>
                </c:pt>
                <c:pt idx="791">
                  <c:v>370.65050000000002</c:v>
                </c:pt>
                <c:pt idx="792">
                  <c:v>370.75689999999992</c:v>
                </c:pt>
                <c:pt idx="793">
                  <c:v>370.86320000000001</c:v>
                </c:pt>
                <c:pt idx="794">
                  <c:v>370.96949999999993</c:v>
                </c:pt>
                <c:pt idx="795">
                  <c:v>371.07580000000002</c:v>
                </c:pt>
                <c:pt idx="796">
                  <c:v>371.18209999999999</c:v>
                </c:pt>
                <c:pt idx="797">
                  <c:v>371.28849999999994</c:v>
                </c:pt>
                <c:pt idx="798">
                  <c:v>371.39479999999992</c:v>
                </c:pt>
                <c:pt idx="799">
                  <c:v>371.50109999999995</c:v>
                </c:pt>
                <c:pt idx="800">
                  <c:v>371.60739999999993</c:v>
                </c:pt>
                <c:pt idx="801">
                  <c:v>371.71369999999996</c:v>
                </c:pt>
                <c:pt idx="802">
                  <c:v>371.82</c:v>
                </c:pt>
                <c:pt idx="803">
                  <c:v>371.92629999999997</c:v>
                </c:pt>
                <c:pt idx="804">
                  <c:v>372.0326</c:v>
                </c:pt>
                <c:pt idx="805">
                  <c:v>372.13900000000001</c:v>
                </c:pt>
                <c:pt idx="806">
                  <c:v>372.24529999999999</c:v>
                </c:pt>
                <c:pt idx="807">
                  <c:v>372.35160000000002</c:v>
                </c:pt>
                <c:pt idx="808">
                  <c:v>372.4579</c:v>
                </c:pt>
                <c:pt idx="809">
                  <c:v>372.56420000000008</c:v>
                </c:pt>
                <c:pt idx="810">
                  <c:v>372.6705</c:v>
                </c:pt>
                <c:pt idx="811">
                  <c:v>372.77679999999987</c:v>
                </c:pt>
                <c:pt idx="812">
                  <c:v>372.88309999999996</c:v>
                </c:pt>
                <c:pt idx="813">
                  <c:v>372.98939999999993</c:v>
                </c:pt>
                <c:pt idx="814">
                  <c:v>373.09569999999997</c:v>
                </c:pt>
                <c:pt idx="815">
                  <c:v>373.202</c:v>
                </c:pt>
                <c:pt idx="816">
                  <c:v>373.30829999999992</c:v>
                </c:pt>
                <c:pt idx="817">
                  <c:v>373.41460000000001</c:v>
                </c:pt>
                <c:pt idx="818">
                  <c:v>373.52089999999993</c:v>
                </c:pt>
                <c:pt idx="819">
                  <c:v>373.62720000000002</c:v>
                </c:pt>
                <c:pt idx="820">
                  <c:v>373.73349999999994</c:v>
                </c:pt>
                <c:pt idx="821">
                  <c:v>373.83980000000008</c:v>
                </c:pt>
                <c:pt idx="822">
                  <c:v>373.94609999999994</c:v>
                </c:pt>
                <c:pt idx="823">
                  <c:v>374.05239999999992</c:v>
                </c:pt>
                <c:pt idx="824">
                  <c:v>374.15870000000001</c:v>
                </c:pt>
                <c:pt idx="825">
                  <c:v>374.26499999999999</c:v>
                </c:pt>
                <c:pt idx="826">
                  <c:v>374.37129999999996</c:v>
                </c:pt>
                <c:pt idx="827">
                  <c:v>374.4776</c:v>
                </c:pt>
                <c:pt idx="828">
                  <c:v>374.58390000000003</c:v>
                </c:pt>
                <c:pt idx="829">
                  <c:v>374.6902</c:v>
                </c:pt>
                <c:pt idx="830">
                  <c:v>374.79649999999987</c:v>
                </c:pt>
                <c:pt idx="831">
                  <c:v>374.90280000000001</c:v>
                </c:pt>
                <c:pt idx="832">
                  <c:v>375.00909999999999</c:v>
                </c:pt>
                <c:pt idx="833">
                  <c:v>375.11540000000002</c:v>
                </c:pt>
                <c:pt idx="834">
                  <c:v>375.22169999999994</c:v>
                </c:pt>
                <c:pt idx="835">
                  <c:v>375.32799999999992</c:v>
                </c:pt>
                <c:pt idx="836">
                  <c:v>375.43429999999995</c:v>
                </c:pt>
                <c:pt idx="837">
                  <c:v>375.54059999999993</c:v>
                </c:pt>
                <c:pt idx="838">
                  <c:v>375.64690000000002</c:v>
                </c:pt>
                <c:pt idx="839">
                  <c:v>375.75319999999994</c:v>
                </c:pt>
                <c:pt idx="840">
                  <c:v>375.85950000000008</c:v>
                </c:pt>
                <c:pt idx="841">
                  <c:v>375.96589999999992</c:v>
                </c:pt>
                <c:pt idx="842">
                  <c:v>376.07220000000001</c:v>
                </c:pt>
                <c:pt idx="843">
                  <c:v>376.17849999999999</c:v>
                </c:pt>
                <c:pt idx="844">
                  <c:v>376.28480000000002</c:v>
                </c:pt>
                <c:pt idx="845">
                  <c:v>376.39109999999994</c:v>
                </c:pt>
                <c:pt idx="846">
                  <c:v>376.49740000000003</c:v>
                </c:pt>
                <c:pt idx="847">
                  <c:v>376.6037</c:v>
                </c:pt>
                <c:pt idx="848">
                  <c:v>376.71</c:v>
                </c:pt>
                <c:pt idx="849">
                  <c:v>376.81629999999996</c:v>
                </c:pt>
                <c:pt idx="850">
                  <c:v>376.92259999999993</c:v>
                </c:pt>
                <c:pt idx="851">
                  <c:v>377.029</c:v>
                </c:pt>
                <c:pt idx="852">
                  <c:v>377.13529999999992</c:v>
                </c:pt>
                <c:pt idx="853">
                  <c:v>377.24160000000001</c:v>
                </c:pt>
                <c:pt idx="854">
                  <c:v>377.34789999999998</c:v>
                </c:pt>
                <c:pt idx="855">
                  <c:v>377.45420000000001</c:v>
                </c:pt>
                <c:pt idx="856">
                  <c:v>377.56049999999999</c:v>
                </c:pt>
                <c:pt idx="857">
                  <c:v>377.6669</c:v>
                </c:pt>
                <c:pt idx="858">
                  <c:v>377.77319999999986</c:v>
                </c:pt>
                <c:pt idx="859">
                  <c:v>377.87950000000001</c:v>
                </c:pt>
                <c:pt idx="860">
                  <c:v>377.98579999999987</c:v>
                </c:pt>
                <c:pt idx="861">
                  <c:v>378.09219999999993</c:v>
                </c:pt>
                <c:pt idx="862">
                  <c:v>378.19849999999997</c:v>
                </c:pt>
                <c:pt idx="863">
                  <c:v>378.30480000000006</c:v>
                </c:pt>
                <c:pt idx="864">
                  <c:v>378.41119999999995</c:v>
                </c:pt>
                <c:pt idx="865">
                  <c:v>378.51749999999993</c:v>
                </c:pt>
                <c:pt idx="866">
                  <c:v>378.62380000000002</c:v>
                </c:pt>
                <c:pt idx="867">
                  <c:v>378.73019999999997</c:v>
                </c:pt>
                <c:pt idx="868">
                  <c:v>378.83649999999994</c:v>
                </c:pt>
                <c:pt idx="869">
                  <c:v>378.94279999999992</c:v>
                </c:pt>
                <c:pt idx="870">
                  <c:v>379.04919999999993</c:v>
                </c:pt>
                <c:pt idx="871">
                  <c:v>379.15550000000002</c:v>
                </c:pt>
                <c:pt idx="872">
                  <c:v>379.26190000000003</c:v>
                </c:pt>
                <c:pt idx="873">
                  <c:v>379.3682</c:v>
                </c:pt>
                <c:pt idx="874">
                  <c:v>379.47460000000001</c:v>
                </c:pt>
                <c:pt idx="875">
                  <c:v>379.58089999999999</c:v>
                </c:pt>
                <c:pt idx="876">
                  <c:v>379.68720000000002</c:v>
                </c:pt>
                <c:pt idx="877">
                  <c:v>379.79360000000003</c:v>
                </c:pt>
                <c:pt idx="878">
                  <c:v>379.9</c:v>
                </c:pt>
                <c:pt idx="879">
                  <c:v>380.00629999999995</c:v>
                </c:pt>
                <c:pt idx="880">
                  <c:v>380.11270000000002</c:v>
                </c:pt>
                <c:pt idx="881">
                  <c:v>380.21899999999994</c:v>
                </c:pt>
                <c:pt idx="882">
                  <c:v>380.3254</c:v>
                </c:pt>
                <c:pt idx="883">
                  <c:v>380.43179999999995</c:v>
                </c:pt>
                <c:pt idx="884">
                  <c:v>380.53809999999993</c:v>
                </c:pt>
                <c:pt idx="885">
                  <c:v>380.64450000000005</c:v>
                </c:pt>
                <c:pt idx="886">
                  <c:v>380.7509</c:v>
                </c:pt>
                <c:pt idx="887">
                  <c:v>380.85719999999992</c:v>
                </c:pt>
                <c:pt idx="888">
                  <c:v>380.96359999999993</c:v>
                </c:pt>
                <c:pt idx="889">
                  <c:v>381.07</c:v>
                </c:pt>
                <c:pt idx="890">
                  <c:v>381.1764</c:v>
                </c:pt>
                <c:pt idx="891">
                  <c:v>381.28269999999992</c:v>
                </c:pt>
                <c:pt idx="892">
                  <c:v>381.38909999999993</c:v>
                </c:pt>
                <c:pt idx="893">
                  <c:v>381.49549999999994</c:v>
                </c:pt>
                <c:pt idx="894">
                  <c:v>381.6019</c:v>
                </c:pt>
                <c:pt idx="895">
                  <c:v>381.70829999999995</c:v>
                </c:pt>
                <c:pt idx="896">
                  <c:v>381.81470000000002</c:v>
                </c:pt>
                <c:pt idx="897">
                  <c:v>381.92109999999991</c:v>
                </c:pt>
                <c:pt idx="898">
                  <c:v>382.02749999999992</c:v>
                </c:pt>
                <c:pt idx="899">
                  <c:v>382.13389999999993</c:v>
                </c:pt>
                <c:pt idx="900">
                  <c:v>382.24029999999999</c:v>
                </c:pt>
                <c:pt idx="901">
                  <c:v>382.3467</c:v>
                </c:pt>
                <c:pt idx="902">
                  <c:v>382.45309999999995</c:v>
                </c:pt>
                <c:pt idx="903">
                  <c:v>382.55950000000001</c:v>
                </c:pt>
                <c:pt idx="904">
                  <c:v>382.66590000000002</c:v>
                </c:pt>
                <c:pt idx="905">
                  <c:v>382.77229999999992</c:v>
                </c:pt>
                <c:pt idx="906">
                  <c:v>382.87869999999992</c:v>
                </c:pt>
                <c:pt idx="907">
                  <c:v>382.98509999999993</c:v>
                </c:pt>
                <c:pt idx="908">
                  <c:v>383.09160000000003</c:v>
                </c:pt>
                <c:pt idx="909">
                  <c:v>383.19799999999992</c:v>
                </c:pt>
                <c:pt idx="910">
                  <c:v>383.30439999999999</c:v>
                </c:pt>
                <c:pt idx="911">
                  <c:v>383.41079999999994</c:v>
                </c:pt>
                <c:pt idx="912">
                  <c:v>383.51729999999992</c:v>
                </c:pt>
                <c:pt idx="913">
                  <c:v>383.62369999999999</c:v>
                </c:pt>
                <c:pt idx="914">
                  <c:v>383.73009999999994</c:v>
                </c:pt>
                <c:pt idx="915">
                  <c:v>383.83659999999986</c:v>
                </c:pt>
                <c:pt idx="916">
                  <c:v>383.94299999999993</c:v>
                </c:pt>
                <c:pt idx="917">
                  <c:v>384.04950000000002</c:v>
                </c:pt>
                <c:pt idx="918">
                  <c:v>384.15589999999997</c:v>
                </c:pt>
                <c:pt idx="919">
                  <c:v>384.26229999999993</c:v>
                </c:pt>
                <c:pt idx="920">
                  <c:v>384.36880000000002</c:v>
                </c:pt>
                <c:pt idx="921">
                  <c:v>384.47529999999995</c:v>
                </c:pt>
                <c:pt idx="922">
                  <c:v>384.58169999999996</c:v>
                </c:pt>
                <c:pt idx="923">
                  <c:v>384.68819999999994</c:v>
                </c:pt>
                <c:pt idx="924">
                  <c:v>384.7946</c:v>
                </c:pt>
                <c:pt idx="925">
                  <c:v>384.90109999999993</c:v>
                </c:pt>
                <c:pt idx="926">
                  <c:v>385.00760000000002</c:v>
                </c:pt>
                <c:pt idx="927">
                  <c:v>385.11399999999992</c:v>
                </c:pt>
                <c:pt idx="928">
                  <c:v>385.22049999999996</c:v>
                </c:pt>
                <c:pt idx="929">
                  <c:v>385.327</c:v>
                </c:pt>
                <c:pt idx="930">
                  <c:v>385.43339999999995</c:v>
                </c:pt>
                <c:pt idx="931">
                  <c:v>385.53989999999999</c:v>
                </c:pt>
                <c:pt idx="932">
                  <c:v>385.64640000000009</c:v>
                </c:pt>
                <c:pt idx="933">
                  <c:v>385.75290000000001</c:v>
                </c:pt>
                <c:pt idx="934">
                  <c:v>385.85939999999999</c:v>
                </c:pt>
                <c:pt idx="935">
                  <c:v>385.96589999999992</c:v>
                </c:pt>
                <c:pt idx="936">
                  <c:v>386.07240000000002</c:v>
                </c:pt>
                <c:pt idx="937">
                  <c:v>386.1789</c:v>
                </c:pt>
                <c:pt idx="938">
                  <c:v>386.28539999999987</c:v>
                </c:pt>
                <c:pt idx="939">
                  <c:v>386.39189999999996</c:v>
                </c:pt>
                <c:pt idx="940">
                  <c:v>386.49839999999995</c:v>
                </c:pt>
                <c:pt idx="941">
                  <c:v>386.60490000000004</c:v>
                </c:pt>
                <c:pt idx="942">
                  <c:v>386.71140000000003</c:v>
                </c:pt>
                <c:pt idx="943">
                  <c:v>386.81790000000001</c:v>
                </c:pt>
                <c:pt idx="944">
                  <c:v>386.92439999999993</c:v>
                </c:pt>
                <c:pt idx="945">
                  <c:v>387.03089999999992</c:v>
                </c:pt>
                <c:pt idx="946">
                  <c:v>387.13740000000001</c:v>
                </c:pt>
                <c:pt idx="947">
                  <c:v>387.24400000000009</c:v>
                </c:pt>
                <c:pt idx="948">
                  <c:v>387.35050000000001</c:v>
                </c:pt>
                <c:pt idx="949">
                  <c:v>387.45699999999994</c:v>
                </c:pt>
                <c:pt idx="950">
                  <c:v>387.56360000000001</c:v>
                </c:pt>
                <c:pt idx="951">
                  <c:v>387.67009999999999</c:v>
                </c:pt>
                <c:pt idx="952">
                  <c:v>387.77659999999986</c:v>
                </c:pt>
                <c:pt idx="953">
                  <c:v>387.88319999999993</c:v>
                </c:pt>
                <c:pt idx="954">
                  <c:v>387.98970000000003</c:v>
                </c:pt>
                <c:pt idx="955">
                  <c:v>388.09629999999993</c:v>
                </c:pt>
                <c:pt idx="956">
                  <c:v>388.20280000000002</c:v>
                </c:pt>
                <c:pt idx="957">
                  <c:v>388.30930000000001</c:v>
                </c:pt>
                <c:pt idx="958">
                  <c:v>388.41589999999997</c:v>
                </c:pt>
                <c:pt idx="959">
                  <c:v>388.52249999999992</c:v>
                </c:pt>
                <c:pt idx="960">
                  <c:v>388.62900000000002</c:v>
                </c:pt>
                <c:pt idx="961">
                  <c:v>388.73559999999986</c:v>
                </c:pt>
                <c:pt idx="962">
                  <c:v>388.84210000000002</c:v>
                </c:pt>
                <c:pt idx="963">
                  <c:v>388.94869999999992</c:v>
                </c:pt>
                <c:pt idx="964">
                  <c:v>389.05529999999999</c:v>
                </c:pt>
                <c:pt idx="965">
                  <c:v>389.16180000000008</c:v>
                </c:pt>
                <c:pt idx="966">
                  <c:v>389.26839999999993</c:v>
                </c:pt>
                <c:pt idx="967">
                  <c:v>389.375</c:v>
                </c:pt>
                <c:pt idx="968">
                  <c:v>389.48159999999996</c:v>
                </c:pt>
                <c:pt idx="969">
                  <c:v>389.58819999999986</c:v>
                </c:pt>
                <c:pt idx="970">
                  <c:v>389.69470000000001</c:v>
                </c:pt>
                <c:pt idx="971">
                  <c:v>389.80130000000003</c:v>
                </c:pt>
                <c:pt idx="972">
                  <c:v>389.90789999999993</c:v>
                </c:pt>
                <c:pt idx="973">
                  <c:v>390.0145</c:v>
                </c:pt>
                <c:pt idx="974">
                  <c:v>390.12109999999996</c:v>
                </c:pt>
                <c:pt idx="975">
                  <c:v>390.22770000000003</c:v>
                </c:pt>
                <c:pt idx="976">
                  <c:v>390.33429999999993</c:v>
                </c:pt>
                <c:pt idx="977">
                  <c:v>390.4409</c:v>
                </c:pt>
                <c:pt idx="978">
                  <c:v>390.54750000000001</c:v>
                </c:pt>
                <c:pt idx="979">
                  <c:v>390.65410000000008</c:v>
                </c:pt>
                <c:pt idx="980">
                  <c:v>390.76069999999999</c:v>
                </c:pt>
                <c:pt idx="981">
                  <c:v>390.8673</c:v>
                </c:pt>
                <c:pt idx="982">
                  <c:v>390.97389999999996</c:v>
                </c:pt>
                <c:pt idx="983">
                  <c:v>391.08049999999992</c:v>
                </c:pt>
                <c:pt idx="984">
                  <c:v>391.18720000000002</c:v>
                </c:pt>
                <c:pt idx="985">
                  <c:v>391.29379999999986</c:v>
                </c:pt>
                <c:pt idx="986">
                  <c:v>391.40039999999993</c:v>
                </c:pt>
                <c:pt idx="987">
                  <c:v>391.50700000000001</c:v>
                </c:pt>
                <c:pt idx="988">
                  <c:v>391.61360000000002</c:v>
                </c:pt>
                <c:pt idx="989">
                  <c:v>391.72029999999995</c:v>
                </c:pt>
                <c:pt idx="990">
                  <c:v>391.82689999999997</c:v>
                </c:pt>
                <c:pt idx="991">
                  <c:v>391.93349999999987</c:v>
                </c:pt>
                <c:pt idx="992">
                  <c:v>392.04020000000008</c:v>
                </c:pt>
                <c:pt idx="993">
                  <c:v>392.14679999999993</c:v>
                </c:pt>
                <c:pt idx="994">
                  <c:v>392.2534</c:v>
                </c:pt>
                <c:pt idx="995">
                  <c:v>392.36009999999999</c:v>
                </c:pt>
                <c:pt idx="996">
                  <c:v>392.46669999999995</c:v>
                </c:pt>
                <c:pt idx="997">
                  <c:v>392.57339999999994</c:v>
                </c:pt>
                <c:pt idx="998">
                  <c:v>392.68</c:v>
                </c:pt>
                <c:pt idx="999">
                  <c:v>392.78669999999994</c:v>
                </c:pt>
                <c:pt idx="1000">
                  <c:v>392.89329999999995</c:v>
                </c:pt>
                <c:pt idx="1001">
                  <c:v>393</c:v>
                </c:pt>
                <c:pt idx="1002">
                  <c:v>393.10660000000001</c:v>
                </c:pt>
                <c:pt idx="1003">
                  <c:v>393.21329999999995</c:v>
                </c:pt>
                <c:pt idx="1004">
                  <c:v>393.31990000000002</c:v>
                </c:pt>
                <c:pt idx="1005">
                  <c:v>393.42659999999995</c:v>
                </c:pt>
                <c:pt idx="1006">
                  <c:v>393.53329999999994</c:v>
                </c:pt>
                <c:pt idx="1007">
                  <c:v>393.63990000000001</c:v>
                </c:pt>
                <c:pt idx="1008">
                  <c:v>393.7466</c:v>
                </c:pt>
                <c:pt idx="1009">
                  <c:v>393.85320000000002</c:v>
                </c:pt>
                <c:pt idx="1010">
                  <c:v>393.9599</c:v>
                </c:pt>
                <c:pt idx="1011">
                  <c:v>394.06659999999994</c:v>
                </c:pt>
                <c:pt idx="1012">
                  <c:v>394.17320000000001</c:v>
                </c:pt>
                <c:pt idx="1013">
                  <c:v>394.2799</c:v>
                </c:pt>
                <c:pt idx="1014">
                  <c:v>394.38659999999993</c:v>
                </c:pt>
                <c:pt idx="1015">
                  <c:v>394.49329999999986</c:v>
                </c:pt>
                <c:pt idx="1016">
                  <c:v>394.59989999999999</c:v>
                </c:pt>
                <c:pt idx="1017">
                  <c:v>394.70659999999987</c:v>
                </c:pt>
                <c:pt idx="1018">
                  <c:v>394.81330000000003</c:v>
                </c:pt>
                <c:pt idx="1019">
                  <c:v>394.91999999999996</c:v>
                </c:pt>
                <c:pt idx="1020">
                  <c:v>395.02669999999995</c:v>
                </c:pt>
                <c:pt idx="1021">
                  <c:v>700.1</c:v>
                </c:pt>
              </c:numCache>
            </c:numRef>
          </c:cat>
          <c:val>
            <c:numRef>
              <c:f>Sheet1!$B$2:$B$1104</c:f>
              <c:numCache>
                <c:formatCode>0.00E+00</c:formatCode>
                <c:ptCount val="1022"/>
                <c:pt idx="0">
                  <c:v>5.2648130000000055E-20</c:v>
                </c:pt>
                <c:pt idx="1">
                  <c:v>5.2113220000000059E-20</c:v>
                </c:pt>
                <c:pt idx="2">
                  <c:v>5.1455990000000047E-20</c:v>
                </c:pt>
                <c:pt idx="3">
                  <c:v>5.1081440000000053E-20</c:v>
                </c:pt>
                <c:pt idx="4">
                  <c:v>5.0848090000000055E-20</c:v>
                </c:pt>
                <c:pt idx="5">
                  <c:v>5.1097280000000053E-20</c:v>
                </c:pt>
                <c:pt idx="6">
                  <c:v>5.1806470000000052E-20</c:v>
                </c:pt>
                <c:pt idx="7">
                  <c:v>5.2506760000000062E-20</c:v>
                </c:pt>
                <c:pt idx="8">
                  <c:v>5.2985250000000047E-20</c:v>
                </c:pt>
                <c:pt idx="9">
                  <c:v>5.3328630000000059E-20</c:v>
                </c:pt>
                <c:pt idx="10">
                  <c:v>5.3680700000000056E-20</c:v>
                </c:pt>
                <c:pt idx="11">
                  <c:v>5.4063080000000065E-20</c:v>
                </c:pt>
                <c:pt idx="12">
                  <c:v>5.4640380000000065E-20</c:v>
                </c:pt>
                <c:pt idx="13">
                  <c:v>5.5333960000000073E-20</c:v>
                </c:pt>
                <c:pt idx="14">
                  <c:v>5.5750390000000078E-20</c:v>
                </c:pt>
                <c:pt idx="15">
                  <c:v>5.5960690000000054E-20</c:v>
                </c:pt>
                <c:pt idx="16">
                  <c:v>5.556185000000006E-20</c:v>
                </c:pt>
                <c:pt idx="17">
                  <c:v>5.4840090000000055E-20</c:v>
                </c:pt>
                <c:pt idx="18">
                  <c:v>5.3610520000000063E-20</c:v>
                </c:pt>
                <c:pt idx="19">
                  <c:v>5.2566060000000058E-20</c:v>
                </c:pt>
                <c:pt idx="20">
                  <c:v>5.164600000000005E-20</c:v>
                </c:pt>
                <c:pt idx="21">
                  <c:v>5.114812000000004E-20</c:v>
                </c:pt>
                <c:pt idx="22">
                  <c:v>5.0704970000000062E-20</c:v>
                </c:pt>
                <c:pt idx="23">
                  <c:v>5.0708860000000047E-20</c:v>
                </c:pt>
                <c:pt idx="24">
                  <c:v>5.0786530000000067E-20</c:v>
                </c:pt>
                <c:pt idx="25">
                  <c:v>5.1127660000000045E-20</c:v>
                </c:pt>
                <c:pt idx="26">
                  <c:v>5.1716910000000059E-20</c:v>
                </c:pt>
                <c:pt idx="27">
                  <c:v>5.253996000000006E-20</c:v>
                </c:pt>
                <c:pt idx="28">
                  <c:v>5.3666770000000053E-20</c:v>
                </c:pt>
                <c:pt idx="29">
                  <c:v>5.519068000000006E-20</c:v>
                </c:pt>
                <c:pt idx="30">
                  <c:v>5.6450400000000061E-20</c:v>
                </c:pt>
                <c:pt idx="31">
                  <c:v>5.7299830000000063E-20</c:v>
                </c:pt>
                <c:pt idx="32">
                  <c:v>5.8133490000000059E-20</c:v>
                </c:pt>
                <c:pt idx="33">
                  <c:v>5.8950230000000074E-20</c:v>
                </c:pt>
                <c:pt idx="34">
                  <c:v>6.001272000000009E-20</c:v>
                </c:pt>
                <c:pt idx="35">
                  <c:v>6.1473730000000072E-20</c:v>
                </c:pt>
                <c:pt idx="36">
                  <c:v>6.2743080000000073E-20</c:v>
                </c:pt>
                <c:pt idx="37">
                  <c:v>6.3534460000000077E-20</c:v>
                </c:pt>
                <c:pt idx="38">
                  <c:v>6.3843350000000063E-20</c:v>
                </c:pt>
                <c:pt idx="39">
                  <c:v>6.4086280000000088E-20</c:v>
                </c:pt>
                <c:pt idx="40">
                  <c:v>6.4298780000000071E-20</c:v>
                </c:pt>
                <c:pt idx="41">
                  <c:v>6.4559190000000073E-20</c:v>
                </c:pt>
                <c:pt idx="42">
                  <c:v>6.4946990000000086E-20</c:v>
                </c:pt>
                <c:pt idx="43">
                  <c:v>6.5685380000000056E-20</c:v>
                </c:pt>
                <c:pt idx="44">
                  <c:v>6.6404050000000073E-20</c:v>
                </c:pt>
                <c:pt idx="45">
                  <c:v>6.7039850000000072E-20</c:v>
                </c:pt>
                <c:pt idx="46">
                  <c:v>6.767453000000007E-20</c:v>
                </c:pt>
                <c:pt idx="47">
                  <c:v>6.8250030000000074E-20</c:v>
                </c:pt>
                <c:pt idx="48">
                  <c:v>6.8817070000000081E-20</c:v>
                </c:pt>
                <c:pt idx="49">
                  <c:v>6.9255030000000073E-20</c:v>
                </c:pt>
                <c:pt idx="50">
                  <c:v>6.9961860000000076E-20</c:v>
                </c:pt>
                <c:pt idx="51">
                  <c:v>7.066418000000009E-20</c:v>
                </c:pt>
                <c:pt idx="52">
                  <c:v>7.1316890000000087E-20</c:v>
                </c:pt>
                <c:pt idx="53">
                  <c:v>7.2032180000000086E-20</c:v>
                </c:pt>
                <c:pt idx="54">
                  <c:v>7.2618380000000088E-20</c:v>
                </c:pt>
                <c:pt idx="55">
                  <c:v>7.2934030000000084E-20</c:v>
                </c:pt>
                <c:pt idx="56">
                  <c:v>7.3052960000000087E-20</c:v>
                </c:pt>
                <c:pt idx="57">
                  <c:v>7.3268280000000069E-20</c:v>
                </c:pt>
                <c:pt idx="58">
                  <c:v>7.3094670000000102E-20</c:v>
                </c:pt>
                <c:pt idx="59">
                  <c:v>7.2953760000000081E-20</c:v>
                </c:pt>
                <c:pt idx="60">
                  <c:v>7.2527630000000083E-20</c:v>
                </c:pt>
                <c:pt idx="61">
                  <c:v>7.2105450000000068E-20</c:v>
                </c:pt>
                <c:pt idx="62">
                  <c:v>7.1449350000000058E-20</c:v>
                </c:pt>
                <c:pt idx="63">
                  <c:v>7.0872730000000102E-20</c:v>
                </c:pt>
                <c:pt idx="64">
                  <c:v>7.0418990000000084E-20</c:v>
                </c:pt>
                <c:pt idx="65">
                  <c:v>7.0288220000000067E-20</c:v>
                </c:pt>
                <c:pt idx="66">
                  <c:v>7.0238050000000067E-20</c:v>
                </c:pt>
                <c:pt idx="67">
                  <c:v>7.0677140000000068E-20</c:v>
                </c:pt>
                <c:pt idx="68">
                  <c:v>7.1187820000000068E-20</c:v>
                </c:pt>
                <c:pt idx="69">
                  <c:v>7.1867590000000086E-20</c:v>
                </c:pt>
                <c:pt idx="70">
                  <c:v>7.223002000000008E-20</c:v>
                </c:pt>
                <c:pt idx="71">
                  <c:v>7.2474090000000086E-20</c:v>
                </c:pt>
                <c:pt idx="72">
                  <c:v>7.2287510000000084E-20</c:v>
                </c:pt>
                <c:pt idx="73">
                  <c:v>7.2081780000000071E-20</c:v>
                </c:pt>
                <c:pt idx="74">
                  <c:v>7.2197890000000087E-20</c:v>
                </c:pt>
                <c:pt idx="75">
                  <c:v>7.2648820000000054E-20</c:v>
                </c:pt>
                <c:pt idx="76">
                  <c:v>7.335790000000009E-20</c:v>
                </c:pt>
                <c:pt idx="77">
                  <c:v>7.4188170000000086E-20</c:v>
                </c:pt>
                <c:pt idx="78">
                  <c:v>7.5139630000000089E-20</c:v>
                </c:pt>
                <c:pt idx="79">
                  <c:v>7.5896620000000095E-20</c:v>
                </c:pt>
                <c:pt idx="80">
                  <c:v>7.6693070000000083E-20</c:v>
                </c:pt>
                <c:pt idx="81">
                  <c:v>7.758816000000007E-20</c:v>
                </c:pt>
                <c:pt idx="82">
                  <c:v>7.8367700000000097E-20</c:v>
                </c:pt>
                <c:pt idx="83">
                  <c:v>7.8953900000000086E-20</c:v>
                </c:pt>
                <c:pt idx="84">
                  <c:v>7.9503470000000113E-20</c:v>
                </c:pt>
                <c:pt idx="85">
                  <c:v>8.0199030000000104E-20</c:v>
                </c:pt>
                <c:pt idx="86">
                  <c:v>8.11290600000001E-20</c:v>
                </c:pt>
                <c:pt idx="87">
                  <c:v>8.2304850000000116E-20</c:v>
                </c:pt>
                <c:pt idx="88">
                  <c:v>8.3565760000000124E-20</c:v>
                </c:pt>
                <c:pt idx="89">
                  <c:v>8.4895990000000117E-20</c:v>
                </c:pt>
                <c:pt idx="90">
                  <c:v>8.6056560000000114E-20</c:v>
                </c:pt>
                <c:pt idx="91">
                  <c:v>8.6785380000000119E-20</c:v>
                </c:pt>
                <c:pt idx="92">
                  <c:v>8.73518500000001E-20</c:v>
                </c:pt>
                <c:pt idx="93">
                  <c:v>8.740484000000011E-20</c:v>
                </c:pt>
                <c:pt idx="94">
                  <c:v>8.7375530000000104E-20</c:v>
                </c:pt>
                <c:pt idx="95">
                  <c:v>8.7374400000000131E-20</c:v>
                </c:pt>
                <c:pt idx="96">
                  <c:v>8.7473600000000065E-20</c:v>
                </c:pt>
                <c:pt idx="97">
                  <c:v>8.7790380000000118E-20</c:v>
                </c:pt>
                <c:pt idx="98">
                  <c:v>8.855865000000012E-20</c:v>
                </c:pt>
                <c:pt idx="99">
                  <c:v>8.9904100000000109E-20</c:v>
                </c:pt>
                <c:pt idx="100">
                  <c:v>9.17917900000001E-20</c:v>
                </c:pt>
                <c:pt idx="101">
                  <c:v>9.3574640000000123E-20</c:v>
                </c:pt>
                <c:pt idx="102">
                  <c:v>9.5352980000000097E-20</c:v>
                </c:pt>
                <c:pt idx="103">
                  <c:v>9.674184000000011E-20</c:v>
                </c:pt>
                <c:pt idx="104">
                  <c:v>9.7899590000000108E-20</c:v>
                </c:pt>
                <c:pt idx="105">
                  <c:v>9.8795250000000122E-20</c:v>
                </c:pt>
                <c:pt idx="106">
                  <c:v>9.92027700000001E-20</c:v>
                </c:pt>
                <c:pt idx="107">
                  <c:v>9.9591700000000122E-20</c:v>
                </c:pt>
                <c:pt idx="108">
                  <c:v>9.974839000000012E-20</c:v>
                </c:pt>
                <c:pt idx="109">
                  <c:v>1.0009340000000009E-19</c:v>
                </c:pt>
                <c:pt idx="110">
                  <c:v>1.0079850000000009E-19</c:v>
                </c:pt>
                <c:pt idx="111">
                  <c:v>1.0197430000000009E-19</c:v>
                </c:pt>
                <c:pt idx="112">
                  <c:v>1.0324810000000011E-19</c:v>
                </c:pt>
                <c:pt idx="113">
                  <c:v>1.0430610000000009E-19</c:v>
                </c:pt>
                <c:pt idx="114">
                  <c:v>1.0471870000000012E-19</c:v>
                </c:pt>
                <c:pt idx="115">
                  <c:v>1.0419340000000008E-19</c:v>
                </c:pt>
                <c:pt idx="116">
                  <c:v>1.0261850000000012E-19</c:v>
                </c:pt>
                <c:pt idx="117">
                  <c:v>1.0095630000000009E-19</c:v>
                </c:pt>
                <c:pt idx="118">
                  <c:v>9.9426550000000139E-20</c:v>
                </c:pt>
                <c:pt idx="119">
                  <c:v>9.8152680000000129E-20</c:v>
                </c:pt>
                <c:pt idx="120">
                  <c:v>9.6851750000000098E-20</c:v>
                </c:pt>
                <c:pt idx="121">
                  <c:v>9.6012470000000131E-20</c:v>
                </c:pt>
                <c:pt idx="122">
                  <c:v>9.5358620000000106E-20</c:v>
                </c:pt>
                <c:pt idx="123">
                  <c:v>9.480004000000012E-20</c:v>
                </c:pt>
                <c:pt idx="124">
                  <c:v>9.4289360000000109E-20</c:v>
                </c:pt>
                <c:pt idx="125">
                  <c:v>9.4025010000000156E-20</c:v>
                </c:pt>
                <c:pt idx="126">
                  <c:v>9.4097720000000107E-20</c:v>
                </c:pt>
                <c:pt idx="127">
                  <c:v>9.4477620000000094E-20</c:v>
                </c:pt>
                <c:pt idx="128">
                  <c:v>9.5200800000000112E-20</c:v>
                </c:pt>
                <c:pt idx="129">
                  <c:v>9.6333750000000106E-20</c:v>
                </c:pt>
                <c:pt idx="130">
                  <c:v>9.8325720000000119E-20</c:v>
                </c:pt>
                <c:pt idx="131">
                  <c:v>1.0094050000000009E-19</c:v>
                </c:pt>
                <c:pt idx="132">
                  <c:v>1.0337950000000009E-19</c:v>
                </c:pt>
                <c:pt idx="133">
                  <c:v>1.0552980000000009E-19</c:v>
                </c:pt>
                <c:pt idx="134">
                  <c:v>1.0706300000000011E-19</c:v>
                </c:pt>
                <c:pt idx="135">
                  <c:v>1.080798000000001E-19</c:v>
                </c:pt>
                <c:pt idx="136">
                  <c:v>1.081633000000001E-19</c:v>
                </c:pt>
                <c:pt idx="137">
                  <c:v>1.0717230000000009E-19</c:v>
                </c:pt>
                <c:pt idx="138">
                  <c:v>1.0538440000000008E-19</c:v>
                </c:pt>
                <c:pt idx="139">
                  <c:v>1.0310500000000009E-19</c:v>
                </c:pt>
                <c:pt idx="140">
                  <c:v>1.0110120000000011E-19</c:v>
                </c:pt>
                <c:pt idx="141">
                  <c:v>9.9735430000000141E-20</c:v>
                </c:pt>
                <c:pt idx="142">
                  <c:v>9.8957020000000136E-20</c:v>
                </c:pt>
                <c:pt idx="143">
                  <c:v>9.8868520000000127E-20</c:v>
                </c:pt>
                <c:pt idx="144">
                  <c:v>9.9639040000000126E-20</c:v>
                </c:pt>
                <c:pt idx="145">
                  <c:v>1.012765000000001E-19</c:v>
                </c:pt>
                <c:pt idx="146">
                  <c:v>1.0362640000000009E-19</c:v>
                </c:pt>
                <c:pt idx="147">
                  <c:v>1.0654100000000011E-19</c:v>
                </c:pt>
                <c:pt idx="148">
                  <c:v>1.0964120000000012E-19</c:v>
                </c:pt>
                <c:pt idx="149">
                  <c:v>1.1259870000000012E-19</c:v>
                </c:pt>
                <c:pt idx="150">
                  <c:v>1.1549020000000013E-19</c:v>
                </c:pt>
                <c:pt idx="151">
                  <c:v>1.1834570000000014E-19</c:v>
                </c:pt>
                <c:pt idx="152">
                  <c:v>1.2098030000000009E-19</c:v>
                </c:pt>
                <c:pt idx="153">
                  <c:v>1.2347000000000009E-19</c:v>
                </c:pt>
                <c:pt idx="154">
                  <c:v>1.2604020000000014E-19</c:v>
                </c:pt>
                <c:pt idx="155">
                  <c:v>1.2937370000000012E-19</c:v>
                </c:pt>
                <c:pt idx="156">
                  <c:v>1.3260290000000014E-19</c:v>
                </c:pt>
                <c:pt idx="157">
                  <c:v>1.3553230000000013E-19</c:v>
                </c:pt>
                <c:pt idx="158">
                  <c:v>1.3744310000000014E-19</c:v>
                </c:pt>
                <c:pt idx="159">
                  <c:v>1.3849430000000015E-19</c:v>
                </c:pt>
                <c:pt idx="160">
                  <c:v>1.3830830000000014E-19</c:v>
                </c:pt>
                <c:pt idx="161">
                  <c:v>1.3678810000000012E-19</c:v>
                </c:pt>
                <c:pt idx="162">
                  <c:v>1.3420030000000016E-19</c:v>
                </c:pt>
                <c:pt idx="163">
                  <c:v>1.3145020000000011E-19</c:v>
                </c:pt>
                <c:pt idx="164">
                  <c:v>1.2887880000000015E-19</c:v>
                </c:pt>
                <c:pt idx="165">
                  <c:v>1.2709030000000013E-19</c:v>
                </c:pt>
                <c:pt idx="166">
                  <c:v>1.2601150000000011E-19</c:v>
                </c:pt>
                <c:pt idx="167">
                  <c:v>1.2547600000000011E-19</c:v>
                </c:pt>
                <c:pt idx="168">
                  <c:v>1.2507750000000012E-19</c:v>
                </c:pt>
                <c:pt idx="169">
                  <c:v>1.2484190000000013E-19</c:v>
                </c:pt>
                <c:pt idx="170">
                  <c:v>1.2481490000000014E-19</c:v>
                </c:pt>
                <c:pt idx="171">
                  <c:v>1.2502740000000011E-19</c:v>
                </c:pt>
                <c:pt idx="172">
                  <c:v>1.2574150000000011E-19</c:v>
                </c:pt>
                <c:pt idx="173">
                  <c:v>1.2678370000000012E-19</c:v>
                </c:pt>
                <c:pt idx="174">
                  <c:v>1.2802430000000013E-19</c:v>
                </c:pt>
                <c:pt idx="175">
                  <c:v>1.2907100000000015E-19</c:v>
                </c:pt>
                <c:pt idx="176">
                  <c:v>1.3007040000000013E-19</c:v>
                </c:pt>
                <c:pt idx="177">
                  <c:v>1.3092550000000015E-19</c:v>
                </c:pt>
                <c:pt idx="178">
                  <c:v>1.3168360000000013E-19</c:v>
                </c:pt>
                <c:pt idx="179">
                  <c:v>1.3218920000000011E-19</c:v>
                </c:pt>
                <c:pt idx="180">
                  <c:v>1.3207030000000015E-19</c:v>
                </c:pt>
                <c:pt idx="181">
                  <c:v>1.3112390000000012E-19</c:v>
                </c:pt>
                <c:pt idx="182">
                  <c:v>1.2949940000000011E-19</c:v>
                </c:pt>
                <c:pt idx="183">
                  <c:v>1.2761000000000012E-19</c:v>
                </c:pt>
                <c:pt idx="184">
                  <c:v>1.2600420000000014E-19</c:v>
                </c:pt>
                <c:pt idx="185">
                  <c:v>1.2511250000000012E-19</c:v>
                </c:pt>
                <c:pt idx="186">
                  <c:v>1.2501380000000012E-19</c:v>
                </c:pt>
                <c:pt idx="187">
                  <c:v>1.2569300000000013E-19</c:v>
                </c:pt>
                <c:pt idx="188">
                  <c:v>1.2640890000000014E-19</c:v>
                </c:pt>
                <c:pt idx="189">
                  <c:v>1.2684740000000013E-19</c:v>
                </c:pt>
                <c:pt idx="190">
                  <c:v>1.2676340000000009E-19</c:v>
                </c:pt>
                <c:pt idx="191">
                  <c:v>1.2642350000000011E-19</c:v>
                </c:pt>
                <c:pt idx="192">
                  <c:v>1.2621440000000012E-19</c:v>
                </c:pt>
                <c:pt idx="193">
                  <c:v>1.2662590000000015E-19</c:v>
                </c:pt>
                <c:pt idx="194">
                  <c:v>1.2782990000000011E-19</c:v>
                </c:pt>
                <c:pt idx="195">
                  <c:v>1.3000950000000011E-19</c:v>
                </c:pt>
                <c:pt idx="196">
                  <c:v>1.3271230000000012E-19</c:v>
                </c:pt>
                <c:pt idx="197">
                  <c:v>1.3574080000000013E-19</c:v>
                </c:pt>
                <c:pt idx="198">
                  <c:v>1.3850890000000015E-19</c:v>
                </c:pt>
                <c:pt idx="199">
                  <c:v>1.4138750000000013E-19</c:v>
                </c:pt>
                <c:pt idx="200">
                  <c:v>1.4417710000000013E-19</c:v>
                </c:pt>
                <c:pt idx="201">
                  <c:v>1.4658390000000013E-19</c:v>
                </c:pt>
                <c:pt idx="202">
                  <c:v>1.4816050000000013E-19</c:v>
                </c:pt>
                <c:pt idx="203">
                  <c:v>1.4911640000000014E-19</c:v>
                </c:pt>
                <c:pt idx="204">
                  <c:v>1.4939660000000012E-19</c:v>
                </c:pt>
                <c:pt idx="205">
                  <c:v>1.4956570000000015E-19</c:v>
                </c:pt>
                <c:pt idx="206">
                  <c:v>1.5031530000000016E-19</c:v>
                </c:pt>
                <c:pt idx="207">
                  <c:v>1.5201640000000014E-19</c:v>
                </c:pt>
                <c:pt idx="208">
                  <c:v>1.5458110000000014E-19</c:v>
                </c:pt>
                <c:pt idx="209">
                  <c:v>1.5760510000000017E-19</c:v>
                </c:pt>
                <c:pt idx="210">
                  <c:v>1.6015170000000016E-19</c:v>
                </c:pt>
                <c:pt idx="211">
                  <c:v>1.6178130000000017E-19</c:v>
                </c:pt>
                <c:pt idx="212">
                  <c:v>1.6233370000000016E-19</c:v>
                </c:pt>
                <c:pt idx="213">
                  <c:v>1.6210710000000016E-19</c:v>
                </c:pt>
                <c:pt idx="214">
                  <c:v>1.6141260000000017E-19</c:v>
                </c:pt>
                <c:pt idx="215">
                  <c:v>1.6064720000000016E-19</c:v>
                </c:pt>
                <c:pt idx="216">
                  <c:v>1.5955990000000015E-19</c:v>
                </c:pt>
                <c:pt idx="217">
                  <c:v>1.5875560000000016E-19</c:v>
                </c:pt>
                <c:pt idx="218">
                  <c:v>1.5830010000000016E-19</c:v>
                </c:pt>
                <c:pt idx="219">
                  <c:v>1.5803240000000016E-19</c:v>
                </c:pt>
                <c:pt idx="220">
                  <c:v>1.5809330000000016E-19</c:v>
                </c:pt>
                <c:pt idx="221">
                  <c:v>1.5894660000000015E-19</c:v>
                </c:pt>
                <c:pt idx="222">
                  <c:v>1.6004070000000016E-19</c:v>
                </c:pt>
                <c:pt idx="223">
                  <c:v>1.6099670000000015E-19</c:v>
                </c:pt>
                <c:pt idx="224">
                  <c:v>1.6187480000000019E-19</c:v>
                </c:pt>
                <c:pt idx="225">
                  <c:v>1.6298410000000015E-19</c:v>
                </c:pt>
                <c:pt idx="226">
                  <c:v>1.6455000000000017E-19</c:v>
                </c:pt>
                <c:pt idx="227">
                  <c:v>1.6569530000000018E-19</c:v>
                </c:pt>
                <c:pt idx="228">
                  <c:v>1.6582950000000018E-19</c:v>
                </c:pt>
                <c:pt idx="229">
                  <c:v>1.6521510000000019E-19</c:v>
                </c:pt>
                <c:pt idx="230">
                  <c:v>1.6401620000000019E-19</c:v>
                </c:pt>
                <c:pt idx="231">
                  <c:v>1.6266730000000017E-19</c:v>
                </c:pt>
                <c:pt idx="232">
                  <c:v>1.6126780000000017E-19</c:v>
                </c:pt>
                <c:pt idx="233">
                  <c:v>1.6003790000000017E-19</c:v>
                </c:pt>
                <c:pt idx="234">
                  <c:v>1.5893540000000017E-19</c:v>
                </c:pt>
                <c:pt idx="235">
                  <c:v>1.5812710000000016E-19</c:v>
                </c:pt>
                <c:pt idx="236">
                  <c:v>1.5798840000000014E-19</c:v>
                </c:pt>
                <c:pt idx="237">
                  <c:v>1.5834240000000015E-19</c:v>
                </c:pt>
                <c:pt idx="238">
                  <c:v>1.5916030000000015E-19</c:v>
                </c:pt>
                <c:pt idx="239">
                  <c:v>1.6064890000000018E-19</c:v>
                </c:pt>
                <c:pt idx="240">
                  <c:v>1.6253880000000019E-19</c:v>
                </c:pt>
                <c:pt idx="241">
                  <c:v>1.6449130000000019E-19</c:v>
                </c:pt>
                <c:pt idx="242">
                  <c:v>1.6625330000000019E-19</c:v>
                </c:pt>
                <c:pt idx="243">
                  <c:v>1.6831130000000018E-19</c:v>
                </c:pt>
                <c:pt idx="244">
                  <c:v>1.7058670000000018E-19</c:v>
                </c:pt>
                <c:pt idx="245">
                  <c:v>1.7308660000000018E-19</c:v>
                </c:pt>
                <c:pt idx="246">
                  <c:v>1.749872000000002E-19</c:v>
                </c:pt>
                <c:pt idx="247">
                  <c:v>1.7609140000000019E-19</c:v>
                </c:pt>
                <c:pt idx="248">
                  <c:v>1.7636090000000019E-19</c:v>
                </c:pt>
                <c:pt idx="249">
                  <c:v>1.763907000000002E-19</c:v>
                </c:pt>
                <c:pt idx="250">
                  <c:v>1.7565970000000021E-19</c:v>
                </c:pt>
                <c:pt idx="251">
                  <c:v>1.7424210000000019E-19</c:v>
                </c:pt>
                <c:pt idx="252">
                  <c:v>1.722371000000002E-19</c:v>
                </c:pt>
                <c:pt idx="253">
                  <c:v>1.7043460000000021E-19</c:v>
                </c:pt>
                <c:pt idx="254">
                  <c:v>1.6899500000000018E-19</c:v>
                </c:pt>
                <c:pt idx="255">
                  <c:v>1.6812130000000018E-19</c:v>
                </c:pt>
                <c:pt idx="256">
                  <c:v>1.6723690000000017E-19</c:v>
                </c:pt>
                <c:pt idx="257">
                  <c:v>1.6692010000000016E-19</c:v>
                </c:pt>
                <c:pt idx="258">
                  <c:v>1.6742570000000022E-19</c:v>
                </c:pt>
                <c:pt idx="259">
                  <c:v>1.692813000000002E-19</c:v>
                </c:pt>
                <c:pt idx="260">
                  <c:v>1.723707000000002E-19</c:v>
                </c:pt>
                <c:pt idx="261">
                  <c:v>1.769014000000002E-19</c:v>
                </c:pt>
                <c:pt idx="262">
                  <c:v>1.8234240000000015E-19</c:v>
                </c:pt>
                <c:pt idx="263">
                  <c:v>1.879384000000002E-19</c:v>
                </c:pt>
                <c:pt idx="264">
                  <c:v>1.9228200000000017E-19</c:v>
                </c:pt>
                <c:pt idx="265">
                  <c:v>1.9505290000000019E-19</c:v>
                </c:pt>
                <c:pt idx="266">
                  <c:v>1.9678840000000018E-19</c:v>
                </c:pt>
                <c:pt idx="267">
                  <c:v>1.9777260000000018E-19</c:v>
                </c:pt>
                <c:pt idx="268">
                  <c:v>1.982314000000002E-19</c:v>
                </c:pt>
                <c:pt idx="269">
                  <c:v>1.9765190000000021E-19</c:v>
                </c:pt>
                <c:pt idx="270">
                  <c:v>1.9579300000000019E-19</c:v>
                </c:pt>
                <c:pt idx="271">
                  <c:v>1.9320240000000018E-19</c:v>
                </c:pt>
                <c:pt idx="272">
                  <c:v>1.9022520000000018E-19</c:v>
                </c:pt>
                <c:pt idx="273">
                  <c:v>1.8764700000000018E-19</c:v>
                </c:pt>
                <c:pt idx="274">
                  <c:v>1.8591830000000019E-19</c:v>
                </c:pt>
                <c:pt idx="275">
                  <c:v>1.8516010000000019E-19</c:v>
                </c:pt>
                <c:pt idx="276">
                  <c:v>1.852638000000002E-19</c:v>
                </c:pt>
                <c:pt idx="277">
                  <c:v>1.8569110000000019E-19</c:v>
                </c:pt>
                <c:pt idx="278">
                  <c:v>1.8764300000000019E-19</c:v>
                </c:pt>
                <c:pt idx="279">
                  <c:v>1.8981990000000019E-19</c:v>
                </c:pt>
                <c:pt idx="280">
                  <c:v>1.9027980000000018E-19</c:v>
                </c:pt>
                <c:pt idx="281">
                  <c:v>1.9160500000000021E-19</c:v>
                </c:pt>
                <c:pt idx="282">
                  <c:v>1.935316000000002E-19</c:v>
                </c:pt>
                <c:pt idx="283">
                  <c:v>1.9350680000000018E-19</c:v>
                </c:pt>
                <c:pt idx="284">
                  <c:v>1.9566170000000022E-19</c:v>
                </c:pt>
                <c:pt idx="285">
                  <c:v>1.9673820000000022E-19</c:v>
                </c:pt>
                <c:pt idx="286">
                  <c:v>1.9974370000000018E-19</c:v>
                </c:pt>
                <c:pt idx="287">
                  <c:v>2.0034450000000019E-19</c:v>
                </c:pt>
                <c:pt idx="288">
                  <c:v>2.0100910000000021E-19</c:v>
                </c:pt>
                <c:pt idx="289">
                  <c:v>1.991468000000002E-19</c:v>
                </c:pt>
                <c:pt idx="290">
                  <c:v>1.9888520000000021E-19</c:v>
                </c:pt>
                <c:pt idx="291">
                  <c:v>1.987815000000002E-19</c:v>
                </c:pt>
                <c:pt idx="292">
                  <c:v>2.0222880000000018E-19</c:v>
                </c:pt>
                <c:pt idx="293">
                  <c:v>2.0557700000000021E-19</c:v>
                </c:pt>
                <c:pt idx="294">
                  <c:v>2.1048470000000022E-19</c:v>
                </c:pt>
                <c:pt idx="295">
                  <c:v>2.1308320000000022E-19</c:v>
                </c:pt>
                <c:pt idx="296">
                  <c:v>2.1506170000000019E-19</c:v>
                </c:pt>
                <c:pt idx="297">
                  <c:v>2.1422120000000021E-19</c:v>
                </c:pt>
                <c:pt idx="298">
                  <c:v>2.1371000000000024E-19</c:v>
                </c:pt>
                <c:pt idx="299">
                  <c:v>2.1162160000000019E-19</c:v>
                </c:pt>
                <c:pt idx="300">
                  <c:v>2.1052650000000019E-19</c:v>
                </c:pt>
                <c:pt idx="301">
                  <c:v>2.0810890000000022E-19</c:v>
                </c:pt>
                <c:pt idx="302">
                  <c:v>2.0693540000000022E-19</c:v>
                </c:pt>
                <c:pt idx="303">
                  <c:v>2.0423940000000025E-19</c:v>
                </c:pt>
                <c:pt idx="304">
                  <c:v>2.0254560000000014E-19</c:v>
                </c:pt>
                <c:pt idx="305">
                  <c:v>2.0032370000000024E-19</c:v>
                </c:pt>
                <c:pt idx="306">
                  <c:v>2.0044260000000016E-19</c:v>
                </c:pt>
                <c:pt idx="307">
                  <c:v>2.0017660000000016E-19</c:v>
                </c:pt>
                <c:pt idx="308">
                  <c:v>2.0138220000000019E-19</c:v>
                </c:pt>
                <c:pt idx="309">
                  <c:v>2.0189460000000017E-19</c:v>
                </c:pt>
                <c:pt idx="310">
                  <c:v>2.0398750000000016E-19</c:v>
                </c:pt>
                <c:pt idx="311">
                  <c:v>2.0560120000000016E-19</c:v>
                </c:pt>
                <c:pt idx="312">
                  <c:v>2.0907900000000025E-19</c:v>
                </c:pt>
                <c:pt idx="313">
                  <c:v>2.1256350000000022E-19</c:v>
                </c:pt>
                <c:pt idx="314">
                  <c:v>2.1737890000000025E-19</c:v>
                </c:pt>
                <c:pt idx="315">
                  <c:v>2.212146000000002E-19</c:v>
                </c:pt>
                <c:pt idx="316">
                  <c:v>2.2546510000000024E-19</c:v>
                </c:pt>
                <c:pt idx="317">
                  <c:v>2.277507000000003E-19</c:v>
                </c:pt>
                <c:pt idx="318">
                  <c:v>2.2965700000000026E-19</c:v>
                </c:pt>
                <c:pt idx="319">
                  <c:v>2.2854940000000029E-19</c:v>
                </c:pt>
                <c:pt idx="320">
                  <c:v>2.2704220000000023E-19</c:v>
                </c:pt>
                <c:pt idx="321">
                  <c:v>2.2416470000000018E-19</c:v>
                </c:pt>
                <c:pt idx="322">
                  <c:v>2.2293430000000018E-19</c:v>
                </c:pt>
                <c:pt idx="323">
                  <c:v>2.2114750000000018E-19</c:v>
                </c:pt>
                <c:pt idx="324">
                  <c:v>2.2054040000000018E-19</c:v>
                </c:pt>
                <c:pt idx="325">
                  <c:v>2.1883820000000028E-19</c:v>
                </c:pt>
                <c:pt idx="326">
                  <c:v>2.1842900000000022E-19</c:v>
                </c:pt>
                <c:pt idx="327">
                  <c:v>2.1721370000000024E-19</c:v>
                </c:pt>
                <c:pt idx="328">
                  <c:v>2.172069000000002E-19</c:v>
                </c:pt>
                <c:pt idx="329">
                  <c:v>2.1661230000000026E-19</c:v>
                </c:pt>
                <c:pt idx="330">
                  <c:v>2.1783770000000025E-19</c:v>
                </c:pt>
                <c:pt idx="331">
                  <c:v>2.190659000000002E-19</c:v>
                </c:pt>
                <c:pt idx="332">
                  <c:v>2.2200710000000023E-19</c:v>
                </c:pt>
                <c:pt idx="333">
                  <c:v>2.2439580000000025E-19</c:v>
                </c:pt>
                <c:pt idx="334">
                  <c:v>2.2791360000000023E-19</c:v>
                </c:pt>
                <c:pt idx="335">
                  <c:v>2.3061130000000025E-19</c:v>
                </c:pt>
                <c:pt idx="336">
                  <c:v>2.3473950000000026E-19</c:v>
                </c:pt>
                <c:pt idx="337">
                  <c:v>2.3819360000000023E-19</c:v>
                </c:pt>
                <c:pt idx="338">
                  <c:v>2.4324230000000017E-19</c:v>
                </c:pt>
                <c:pt idx="339">
                  <c:v>2.4744830000000018E-19</c:v>
                </c:pt>
                <c:pt idx="340">
                  <c:v>2.520320000000003E-19</c:v>
                </c:pt>
                <c:pt idx="341">
                  <c:v>2.5409050000000027E-19</c:v>
                </c:pt>
                <c:pt idx="342">
                  <c:v>2.5527640000000023E-19</c:v>
                </c:pt>
                <c:pt idx="343">
                  <c:v>2.5457920000000027E-19</c:v>
                </c:pt>
                <c:pt idx="344">
                  <c:v>2.5437230000000029E-19</c:v>
                </c:pt>
                <c:pt idx="345">
                  <c:v>2.5355220000000028E-19</c:v>
                </c:pt>
                <c:pt idx="346">
                  <c:v>2.5310070000000022E-19</c:v>
                </c:pt>
                <c:pt idx="347">
                  <c:v>2.5095600000000025E-19</c:v>
                </c:pt>
                <c:pt idx="348">
                  <c:v>2.4887610000000022E-19</c:v>
                </c:pt>
                <c:pt idx="349">
                  <c:v>2.4586560000000019E-19</c:v>
                </c:pt>
                <c:pt idx="350">
                  <c:v>2.4400720000000026E-19</c:v>
                </c:pt>
                <c:pt idx="351">
                  <c:v>2.4177850000000023E-19</c:v>
                </c:pt>
                <c:pt idx="352">
                  <c:v>2.4114780000000021E-19</c:v>
                </c:pt>
                <c:pt idx="353">
                  <c:v>2.4018000000000021E-19</c:v>
                </c:pt>
                <c:pt idx="354">
                  <c:v>2.4060160000000021E-19</c:v>
                </c:pt>
                <c:pt idx="355">
                  <c:v>2.4036540000000024E-19</c:v>
                </c:pt>
                <c:pt idx="356">
                  <c:v>2.4177790000000025E-19</c:v>
                </c:pt>
                <c:pt idx="357">
                  <c:v>2.4350780000000022E-19</c:v>
                </c:pt>
                <c:pt idx="358">
                  <c:v>2.4785930000000026E-19</c:v>
                </c:pt>
                <c:pt idx="359">
                  <c:v>2.5224510000000025E-19</c:v>
                </c:pt>
                <c:pt idx="360">
                  <c:v>2.5780330000000029E-19</c:v>
                </c:pt>
                <c:pt idx="361">
                  <c:v>2.6198900000000025E-19</c:v>
                </c:pt>
                <c:pt idx="362">
                  <c:v>2.6639630000000029E-19</c:v>
                </c:pt>
                <c:pt idx="363">
                  <c:v>2.6909170000000028E-19</c:v>
                </c:pt>
                <c:pt idx="364">
                  <c:v>2.7127250000000028E-19</c:v>
                </c:pt>
                <c:pt idx="365">
                  <c:v>2.708436000000003E-19</c:v>
                </c:pt>
                <c:pt idx="366">
                  <c:v>2.6931830000000033E-19</c:v>
                </c:pt>
                <c:pt idx="367">
                  <c:v>2.6503000000000027E-19</c:v>
                </c:pt>
                <c:pt idx="368">
                  <c:v>2.6130080000000023E-19</c:v>
                </c:pt>
                <c:pt idx="369">
                  <c:v>2.5763530000000022E-19</c:v>
                </c:pt>
                <c:pt idx="370">
                  <c:v>2.5644150000000024E-19</c:v>
                </c:pt>
                <c:pt idx="371">
                  <c:v>2.5508200000000026E-19</c:v>
                </c:pt>
                <c:pt idx="372">
                  <c:v>2.5476130000000023E-19</c:v>
                </c:pt>
                <c:pt idx="373">
                  <c:v>2.5342880000000022E-19</c:v>
                </c:pt>
                <c:pt idx="374">
                  <c:v>2.5337300000000031E-19</c:v>
                </c:pt>
                <c:pt idx="375">
                  <c:v>2.5341130000000029E-19</c:v>
                </c:pt>
                <c:pt idx="376">
                  <c:v>2.5553120000000024E-19</c:v>
                </c:pt>
                <c:pt idx="377">
                  <c:v>2.5764660000000018E-19</c:v>
                </c:pt>
                <c:pt idx="378">
                  <c:v>2.6126140000000024E-19</c:v>
                </c:pt>
                <c:pt idx="379">
                  <c:v>2.6392520000000022E-19</c:v>
                </c:pt>
                <c:pt idx="380">
                  <c:v>2.6726600000000024E-19</c:v>
                </c:pt>
                <c:pt idx="381">
                  <c:v>2.6950490000000022E-19</c:v>
                </c:pt>
                <c:pt idx="382">
                  <c:v>2.7259030000000029E-19</c:v>
                </c:pt>
                <c:pt idx="383">
                  <c:v>2.7474580000000028E-19</c:v>
                </c:pt>
                <c:pt idx="384">
                  <c:v>2.7777370000000036E-19</c:v>
                </c:pt>
                <c:pt idx="385">
                  <c:v>2.7929110000000031E-19</c:v>
                </c:pt>
                <c:pt idx="386">
                  <c:v>2.8093190000000022E-19</c:v>
                </c:pt>
                <c:pt idx="387">
                  <c:v>2.8098430000000018E-19</c:v>
                </c:pt>
                <c:pt idx="388">
                  <c:v>2.8123850000000027E-19</c:v>
                </c:pt>
                <c:pt idx="389">
                  <c:v>2.804725000000003E-19</c:v>
                </c:pt>
                <c:pt idx="390">
                  <c:v>2.8032770000000027E-19</c:v>
                </c:pt>
                <c:pt idx="391">
                  <c:v>2.7901770000000034E-19</c:v>
                </c:pt>
                <c:pt idx="392">
                  <c:v>2.7858150000000027E-19</c:v>
                </c:pt>
                <c:pt idx="393">
                  <c:v>2.7740850000000029E-19</c:v>
                </c:pt>
                <c:pt idx="394">
                  <c:v>2.7727830000000029E-19</c:v>
                </c:pt>
                <c:pt idx="395">
                  <c:v>2.7607540000000035E-19</c:v>
                </c:pt>
                <c:pt idx="396">
                  <c:v>2.7511720000000026E-19</c:v>
                </c:pt>
                <c:pt idx="397">
                  <c:v>2.7311170000000028E-19</c:v>
                </c:pt>
                <c:pt idx="398">
                  <c:v>2.7294040000000029E-19</c:v>
                </c:pt>
                <c:pt idx="399">
                  <c:v>2.7236770000000027E-19</c:v>
                </c:pt>
                <c:pt idx="400">
                  <c:v>2.7332650000000028E-19</c:v>
                </c:pt>
                <c:pt idx="401">
                  <c:v>2.7428530000000029E-19</c:v>
                </c:pt>
                <c:pt idx="402">
                  <c:v>2.7717740000000027E-19</c:v>
                </c:pt>
                <c:pt idx="403">
                  <c:v>2.8004980000000028E-19</c:v>
                </c:pt>
                <c:pt idx="404">
                  <c:v>2.8471120000000033E-19</c:v>
                </c:pt>
                <c:pt idx="405">
                  <c:v>2.8964610000000023E-19</c:v>
                </c:pt>
                <c:pt idx="406">
                  <c:v>2.9575900000000027E-19</c:v>
                </c:pt>
                <c:pt idx="407">
                  <c:v>3.0027560000000029E-19</c:v>
                </c:pt>
                <c:pt idx="408">
                  <c:v>3.0450810000000036E-19</c:v>
                </c:pt>
                <c:pt idx="409">
                  <c:v>3.0612690000000027E-19</c:v>
                </c:pt>
                <c:pt idx="410">
                  <c:v>3.0666630000000029E-19</c:v>
                </c:pt>
                <c:pt idx="411">
                  <c:v>3.0481410000000028E-19</c:v>
                </c:pt>
                <c:pt idx="412">
                  <c:v>3.0320490000000023E-19</c:v>
                </c:pt>
                <c:pt idx="413">
                  <c:v>3.0130650000000028E-19</c:v>
                </c:pt>
                <c:pt idx="414">
                  <c:v>3.0125910000000034E-19</c:v>
                </c:pt>
                <c:pt idx="415">
                  <c:v>3.0099650000000029E-19</c:v>
                </c:pt>
                <c:pt idx="416">
                  <c:v>3.0246370000000028E-19</c:v>
                </c:pt>
                <c:pt idx="417">
                  <c:v>3.043040000000003E-19</c:v>
                </c:pt>
                <c:pt idx="418">
                  <c:v>3.0777110000000033E-19</c:v>
                </c:pt>
                <c:pt idx="419">
                  <c:v>3.0903870000000028E-19</c:v>
                </c:pt>
                <c:pt idx="420">
                  <c:v>3.0886570000000034E-19</c:v>
                </c:pt>
                <c:pt idx="421">
                  <c:v>3.0632590000000034E-19</c:v>
                </c:pt>
                <c:pt idx="422">
                  <c:v>3.0434230000000028E-19</c:v>
                </c:pt>
                <c:pt idx="423">
                  <c:v>3.0157760000000027E-19</c:v>
                </c:pt>
                <c:pt idx="424">
                  <c:v>3.0030320000000033E-19</c:v>
                </c:pt>
                <c:pt idx="425">
                  <c:v>2.994909000000003E-19</c:v>
                </c:pt>
                <c:pt idx="426">
                  <c:v>3.0113400000000028E-19</c:v>
                </c:pt>
                <c:pt idx="427">
                  <c:v>3.0375390000000035E-19</c:v>
                </c:pt>
                <c:pt idx="428">
                  <c:v>3.082457000000003E-19</c:v>
                </c:pt>
                <c:pt idx="429">
                  <c:v>3.1143540000000035E-19</c:v>
                </c:pt>
                <c:pt idx="430">
                  <c:v>3.1477120000000035E-19</c:v>
                </c:pt>
                <c:pt idx="431">
                  <c:v>3.1650220000000034E-19</c:v>
                </c:pt>
                <c:pt idx="432">
                  <c:v>3.1755340000000033E-19</c:v>
                </c:pt>
                <c:pt idx="433">
                  <c:v>3.1586070000000031E-19</c:v>
                </c:pt>
                <c:pt idx="434">
                  <c:v>3.1391440000000028E-19</c:v>
                </c:pt>
                <c:pt idx="435">
                  <c:v>3.1100990000000031E-19</c:v>
                </c:pt>
                <c:pt idx="436">
                  <c:v>3.0930650000000031E-19</c:v>
                </c:pt>
                <c:pt idx="437">
                  <c:v>3.0706140000000027E-19</c:v>
                </c:pt>
                <c:pt idx="438">
                  <c:v>3.0599670000000027E-19</c:v>
                </c:pt>
                <c:pt idx="439">
                  <c:v>3.0529320000000032E-19</c:v>
                </c:pt>
                <c:pt idx="440">
                  <c:v>3.0699380000000035E-19</c:v>
                </c:pt>
                <c:pt idx="441">
                  <c:v>3.0978170000000035E-19</c:v>
                </c:pt>
                <c:pt idx="442">
                  <c:v>3.1443800000000036E-19</c:v>
                </c:pt>
                <c:pt idx="443">
                  <c:v>3.1805560000000034E-19</c:v>
                </c:pt>
                <c:pt idx="444">
                  <c:v>3.2241490000000032E-19</c:v>
                </c:pt>
                <c:pt idx="445">
                  <c:v>3.2616210000000033E-19</c:v>
                </c:pt>
                <c:pt idx="446">
                  <c:v>3.3094700000000027E-19</c:v>
                </c:pt>
                <c:pt idx="447">
                  <c:v>3.3412160000000033E-19</c:v>
                </c:pt>
                <c:pt idx="448">
                  <c:v>3.3688400000000031E-19</c:v>
                </c:pt>
                <c:pt idx="449">
                  <c:v>3.3763710000000035E-19</c:v>
                </c:pt>
                <c:pt idx="450">
                  <c:v>3.372549000000003E-19</c:v>
                </c:pt>
                <c:pt idx="451">
                  <c:v>3.3387190000000027E-19</c:v>
                </c:pt>
                <c:pt idx="452">
                  <c:v>3.2963200000000033E-19</c:v>
                </c:pt>
                <c:pt idx="453">
                  <c:v>3.2435170000000037E-19</c:v>
                </c:pt>
                <c:pt idx="454">
                  <c:v>3.2076400000000035E-19</c:v>
                </c:pt>
                <c:pt idx="455">
                  <c:v>3.1825960000000032E-19</c:v>
                </c:pt>
                <c:pt idx="456">
                  <c:v>3.1846710000000033E-19</c:v>
                </c:pt>
                <c:pt idx="457">
                  <c:v>3.1883290000000032E-19</c:v>
                </c:pt>
                <c:pt idx="458">
                  <c:v>3.2056390000000036E-19</c:v>
                </c:pt>
                <c:pt idx="459">
                  <c:v>3.2215060000000032E-19</c:v>
                </c:pt>
                <c:pt idx="460">
                  <c:v>3.2457090000000035E-19</c:v>
                </c:pt>
                <c:pt idx="461">
                  <c:v>3.2579580000000034E-19</c:v>
                </c:pt>
                <c:pt idx="462">
                  <c:v>3.2731140000000041E-19</c:v>
                </c:pt>
                <c:pt idx="463">
                  <c:v>3.2754370000000038E-19</c:v>
                </c:pt>
                <c:pt idx="464">
                  <c:v>3.2808700000000039E-19</c:v>
                </c:pt>
                <c:pt idx="465">
                  <c:v>3.275453000000003E-19</c:v>
                </c:pt>
                <c:pt idx="466">
                  <c:v>3.2733960000000033E-19</c:v>
                </c:pt>
                <c:pt idx="467">
                  <c:v>3.2629400000000033E-19</c:v>
                </c:pt>
                <c:pt idx="468">
                  <c:v>3.2647890000000041E-19</c:v>
                </c:pt>
                <c:pt idx="469">
                  <c:v>3.2730470000000035E-19</c:v>
                </c:pt>
                <c:pt idx="470">
                  <c:v>3.3131120000000034E-19</c:v>
                </c:pt>
                <c:pt idx="471">
                  <c:v>3.379009000000003E-19</c:v>
                </c:pt>
                <c:pt idx="472">
                  <c:v>3.4809240000000041E-19</c:v>
                </c:pt>
                <c:pt idx="473">
                  <c:v>3.588633000000004E-19</c:v>
                </c:pt>
                <c:pt idx="474">
                  <c:v>3.7048940000000045E-19</c:v>
                </c:pt>
                <c:pt idx="475">
                  <c:v>3.8109460000000034E-19</c:v>
                </c:pt>
                <c:pt idx="476">
                  <c:v>3.9091240000000044E-19</c:v>
                </c:pt>
                <c:pt idx="477">
                  <c:v>3.9704330000000041E-19</c:v>
                </c:pt>
                <c:pt idx="478">
                  <c:v>3.9935090000000037E-19</c:v>
                </c:pt>
                <c:pt idx="479">
                  <c:v>3.9637880000000044E-19</c:v>
                </c:pt>
                <c:pt idx="480">
                  <c:v>3.8997000000000039E-19</c:v>
                </c:pt>
                <c:pt idx="481">
                  <c:v>3.8008620000000035E-19</c:v>
                </c:pt>
                <c:pt idx="482">
                  <c:v>3.7076720000000041E-19</c:v>
                </c:pt>
                <c:pt idx="483">
                  <c:v>3.6240650000000038E-19</c:v>
                </c:pt>
                <c:pt idx="484">
                  <c:v>3.5645200000000041E-19</c:v>
                </c:pt>
                <c:pt idx="485">
                  <c:v>3.5016500000000035E-19</c:v>
                </c:pt>
                <c:pt idx="486">
                  <c:v>3.4359160000000027E-19</c:v>
                </c:pt>
                <c:pt idx="487">
                  <c:v>3.3606390000000034E-19</c:v>
                </c:pt>
                <c:pt idx="488">
                  <c:v>3.3077910000000037E-19</c:v>
                </c:pt>
                <c:pt idx="489">
                  <c:v>3.281507000000004E-19</c:v>
                </c:pt>
                <c:pt idx="490">
                  <c:v>3.2933270000000037E-19</c:v>
                </c:pt>
                <c:pt idx="491">
                  <c:v>3.3189400000000032E-19</c:v>
                </c:pt>
                <c:pt idx="492">
                  <c:v>3.3755370000000036E-19</c:v>
                </c:pt>
                <c:pt idx="493">
                  <c:v>3.4566420000000027E-19</c:v>
                </c:pt>
                <c:pt idx="494">
                  <c:v>3.5783750000000036E-19</c:v>
                </c:pt>
                <c:pt idx="495">
                  <c:v>3.7039190000000043E-19</c:v>
                </c:pt>
                <c:pt idx="496">
                  <c:v>3.7913080000000038E-19</c:v>
                </c:pt>
                <c:pt idx="497">
                  <c:v>3.7873960000000044E-19</c:v>
                </c:pt>
                <c:pt idx="498">
                  <c:v>3.7294520000000039E-19</c:v>
                </c:pt>
                <c:pt idx="499">
                  <c:v>3.6531550000000037E-19</c:v>
                </c:pt>
                <c:pt idx="500">
                  <c:v>3.5982830000000038E-19</c:v>
                </c:pt>
                <c:pt idx="501">
                  <c:v>3.5533820000000038E-19</c:v>
                </c:pt>
                <c:pt idx="502">
                  <c:v>3.5328540000000034E-19</c:v>
                </c:pt>
                <c:pt idx="503">
                  <c:v>3.5296520000000031E-19</c:v>
                </c:pt>
                <c:pt idx="504">
                  <c:v>3.5575980000000037E-19</c:v>
                </c:pt>
                <c:pt idx="505">
                  <c:v>3.5964400000000033E-19</c:v>
                </c:pt>
                <c:pt idx="506">
                  <c:v>3.6501570000000037E-19</c:v>
                </c:pt>
                <c:pt idx="507">
                  <c:v>3.6925040000000038E-19</c:v>
                </c:pt>
                <c:pt idx="508">
                  <c:v>3.7274510000000045E-19</c:v>
                </c:pt>
                <c:pt idx="509">
                  <c:v>3.7412670000000041E-19</c:v>
                </c:pt>
                <c:pt idx="510">
                  <c:v>3.7525740000000039E-19</c:v>
                </c:pt>
                <c:pt idx="511">
                  <c:v>3.7555440000000037E-19</c:v>
                </c:pt>
                <c:pt idx="512">
                  <c:v>3.7653400000000043E-19</c:v>
                </c:pt>
                <c:pt idx="513">
                  <c:v>3.7544510000000039E-19</c:v>
                </c:pt>
                <c:pt idx="514">
                  <c:v>3.724238000000004E-19</c:v>
                </c:pt>
                <c:pt idx="515">
                  <c:v>3.6758150000000034E-19</c:v>
                </c:pt>
                <c:pt idx="516">
                  <c:v>3.6327740000000039E-19</c:v>
                </c:pt>
                <c:pt idx="517">
                  <c:v>3.578634000000004E-19</c:v>
                </c:pt>
                <c:pt idx="518">
                  <c:v>3.5352890000000034E-19</c:v>
                </c:pt>
                <c:pt idx="519">
                  <c:v>3.4973770000000039E-19</c:v>
                </c:pt>
                <c:pt idx="520">
                  <c:v>3.4774120000000035E-19</c:v>
                </c:pt>
                <c:pt idx="521">
                  <c:v>3.4576790000000035E-19</c:v>
                </c:pt>
                <c:pt idx="522">
                  <c:v>3.4684160000000038E-19</c:v>
                </c:pt>
                <c:pt idx="523">
                  <c:v>3.5107640000000033E-19</c:v>
                </c:pt>
                <c:pt idx="524">
                  <c:v>3.6038350000000038E-19</c:v>
                </c:pt>
                <c:pt idx="525">
                  <c:v>3.7275410000000044E-19</c:v>
                </c:pt>
                <c:pt idx="526">
                  <c:v>3.8842100000000038E-19</c:v>
                </c:pt>
                <c:pt idx="527">
                  <c:v>4.036483000000005E-19</c:v>
                </c:pt>
                <c:pt idx="528">
                  <c:v>4.1617450000000031E-19</c:v>
                </c:pt>
                <c:pt idx="529">
                  <c:v>4.2266950000000037E-19</c:v>
                </c:pt>
                <c:pt idx="530">
                  <c:v>4.264173000000004E-19</c:v>
                </c:pt>
                <c:pt idx="531">
                  <c:v>4.2836190000000053E-19</c:v>
                </c:pt>
                <c:pt idx="532">
                  <c:v>4.2987470000000049E-19</c:v>
                </c:pt>
                <c:pt idx="533">
                  <c:v>4.2897800000000047E-19</c:v>
                </c:pt>
                <c:pt idx="534">
                  <c:v>4.2639470000000043E-19</c:v>
                </c:pt>
                <c:pt idx="535">
                  <c:v>4.2084940000000046E-19</c:v>
                </c:pt>
                <c:pt idx="536">
                  <c:v>4.1462380000000045E-19</c:v>
                </c:pt>
                <c:pt idx="537">
                  <c:v>4.0741860000000033E-19</c:v>
                </c:pt>
                <c:pt idx="538">
                  <c:v>4.0257560000000027E-19</c:v>
                </c:pt>
                <c:pt idx="539">
                  <c:v>3.9933570000000036E-19</c:v>
                </c:pt>
                <c:pt idx="540">
                  <c:v>3.9912150000000039E-19</c:v>
                </c:pt>
                <c:pt idx="541">
                  <c:v>3.9967330000000039E-19</c:v>
                </c:pt>
                <c:pt idx="542">
                  <c:v>4.0121040000000032E-19</c:v>
                </c:pt>
                <c:pt idx="543">
                  <c:v>4.0228820000000035E-19</c:v>
                </c:pt>
                <c:pt idx="544">
                  <c:v>4.0423280000000048E-19</c:v>
                </c:pt>
                <c:pt idx="545">
                  <c:v>4.0606410000000037E-19</c:v>
                </c:pt>
                <c:pt idx="546">
                  <c:v>4.0874430000000045E-19</c:v>
                </c:pt>
                <c:pt idx="547">
                  <c:v>4.1132190000000043E-19</c:v>
                </c:pt>
                <c:pt idx="548">
                  <c:v>4.1601160000000023E-19</c:v>
                </c:pt>
                <c:pt idx="549">
                  <c:v>4.2209790000000032E-19</c:v>
                </c:pt>
                <c:pt idx="550">
                  <c:v>4.3048860000000034E-19</c:v>
                </c:pt>
                <c:pt idx="551">
                  <c:v>4.3786010000000049E-19</c:v>
                </c:pt>
                <c:pt idx="552">
                  <c:v>4.440113000000005E-19</c:v>
                </c:pt>
                <c:pt idx="553">
                  <c:v>4.4640400000000035E-19</c:v>
                </c:pt>
                <c:pt idx="554">
                  <c:v>4.4677210000000051E-19</c:v>
                </c:pt>
                <c:pt idx="555">
                  <c:v>4.4423840000000045E-19</c:v>
                </c:pt>
                <c:pt idx="556">
                  <c:v>4.414478000000005E-19</c:v>
                </c:pt>
                <c:pt idx="557">
                  <c:v>4.3771640000000038E-19</c:v>
                </c:pt>
                <c:pt idx="558">
                  <c:v>4.3345850000000027E-19</c:v>
                </c:pt>
                <c:pt idx="559">
                  <c:v>4.2544490000000046E-19</c:v>
                </c:pt>
                <c:pt idx="560">
                  <c:v>4.1631930000000039E-19</c:v>
                </c:pt>
                <c:pt idx="561">
                  <c:v>4.0650150000000034E-19</c:v>
                </c:pt>
                <c:pt idx="562">
                  <c:v>3.9884310000000041E-19</c:v>
                </c:pt>
                <c:pt idx="563">
                  <c:v>3.9195460000000035E-19</c:v>
                </c:pt>
                <c:pt idx="564">
                  <c:v>3.8738780000000037E-19</c:v>
                </c:pt>
                <c:pt idx="565">
                  <c:v>3.8311480000000033E-19</c:v>
                </c:pt>
                <c:pt idx="566">
                  <c:v>3.7909190000000043E-19</c:v>
                </c:pt>
                <c:pt idx="567">
                  <c:v>3.7446430000000038E-19</c:v>
                </c:pt>
                <c:pt idx="568">
                  <c:v>3.7199550000000034E-19</c:v>
                </c:pt>
                <c:pt idx="569">
                  <c:v>3.7083040000000038E-19</c:v>
                </c:pt>
                <c:pt idx="570">
                  <c:v>3.7245430000000043E-19</c:v>
                </c:pt>
                <c:pt idx="571">
                  <c:v>3.7747870000000045E-19</c:v>
                </c:pt>
                <c:pt idx="572">
                  <c:v>3.868293000000004E-19</c:v>
                </c:pt>
                <c:pt idx="573">
                  <c:v>3.9588610000000036E-19</c:v>
                </c:pt>
                <c:pt idx="574">
                  <c:v>4.0324020000000037E-19</c:v>
                </c:pt>
                <c:pt idx="575">
                  <c:v>4.1107730000000045E-19</c:v>
                </c:pt>
                <c:pt idx="576">
                  <c:v>4.1245770000000022E-19</c:v>
                </c:pt>
                <c:pt idx="577">
                  <c:v>4.1040030000000032E-19</c:v>
                </c:pt>
                <c:pt idx="578">
                  <c:v>4.0859160000000036E-19</c:v>
                </c:pt>
                <c:pt idx="579">
                  <c:v>4.0934230000000049E-19</c:v>
                </c:pt>
                <c:pt idx="580">
                  <c:v>4.1164040000000036E-19</c:v>
                </c:pt>
                <c:pt idx="581">
                  <c:v>4.1656840000000034E-19</c:v>
                </c:pt>
                <c:pt idx="582">
                  <c:v>4.2297950000000036E-19</c:v>
                </c:pt>
                <c:pt idx="583">
                  <c:v>4.2428830000000043E-19</c:v>
                </c:pt>
                <c:pt idx="584">
                  <c:v>4.259235000000005E-19</c:v>
                </c:pt>
                <c:pt idx="585">
                  <c:v>4.2854110000000045E-19</c:v>
                </c:pt>
                <c:pt idx="586">
                  <c:v>4.2646460000000037E-19</c:v>
                </c:pt>
                <c:pt idx="587">
                  <c:v>4.2420660000000049E-19</c:v>
                </c:pt>
                <c:pt idx="588">
                  <c:v>4.2265880000000038E-19</c:v>
                </c:pt>
                <c:pt idx="589">
                  <c:v>4.2597990000000057E-19</c:v>
                </c:pt>
                <c:pt idx="590">
                  <c:v>4.3183060000000044E-19</c:v>
                </c:pt>
                <c:pt idx="591">
                  <c:v>4.4097430000000055E-19</c:v>
                </c:pt>
                <c:pt idx="592">
                  <c:v>4.4924770000000035E-19</c:v>
                </c:pt>
                <c:pt idx="593">
                  <c:v>4.5648280000000038E-19</c:v>
                </c:pt>
                <c:pt idx="594">
                  <c:v>4.5999380000000043E-19</c:v>
                </c:pt>
                <c:pt idx="595">
                  <c:v>4.6268140000000039E-19</c:v>
                </c:pt>
                <c:pt idx="596">
                  <c:v>4.6511350000000028E-19</c:v>
                </c:pt>
                <c:pt idx="597">
                  <c:v>4.6914540000000046E-19</c:v>
                </c:pt>
                <c:pt idx="598">
                  <c:v>4.7150490000000047E-19</c:v>
                </c:pt>
                <c:pt idx="599">
                  <c:v>4.7176080000000046E-19</c:v>
                </c:pt>
                <c:pt idx="600">
                  <c:v>4.677109000000005E-19</c:v>
                </c:pt>
                <c:pt idx="601">
                  <c:v>4.6244970000000039E-19</c:v>
                </c:pt>
                <c:pt idx="602">
                  <c:v>4.5562100000000054E-19</c:v>
                </c:pt>
                <c:pt idx="603">
                  <c:v>4.5160320000000049E-19</c:v>
                </c:pt>
                <c:pt idx="604">
                  <c:v>4.4812370000000047E-19</c:v>
                </c:pt>
                <c:pt idx="605">
                  <c:v>4.4662050000000048E-19</c:v>
                </c:pt>
                <c:pt idx="606">
                  <c:v>4.4508280000000049E-19</c:v>
                </c:pt>
                <c:pt idx="607">
                  <c:v>4.4686170000000037E-19</c:v>
                </c:pt>
                <c:pt idx="608">
                  <c:v>4.5045450000000038E-19</c:v>
                </c:pt>
                <c:pt idx="609">
                  <c:v>4.5951300000000043E-19</c:v>
                </c:pt>
                <c:pt idx="610">
                  <c:v>4.7479040000000044E-19</c:v>
                </c:pt>
                <c:pt idx="611">
                  <c:v>5.0041550000000038E-19</c:v>
                </c:pt>
                <c:pt idx="612">
                  <c:v>5.258184000000005E-19</c:v>
                </c:pt>
                <c:pt idx="613">
                  <c:v>5.4509560000000058E-19</c:v>
                </c:pt>
                <c:pt idx="614">
                  <c:v>5.5378830000000045E-19</c:v>
                </c:pt>
                <c:pt idx="615">
                  <c:v>5.5119720000000046E-19</c:v>
                </c:pt>
                <c:pt idx="616">
                  <c:v>5.3968730000000047E-19</c:v>
                </c:pt>
                <c:pt idx="617">
                  <c:v>5.2725520000000053E-19</c:v>
                </c:pt>
                <c:pt idx="618">
                  <c:v>5.1374710000000049E-19</c:v>
                </c:pt>
                <c:pt idx="619">
                  <c:v>5.0027170000000044E-19</c:v>
                </c:pt>
                <c:pt idx="620">
                  <c:v>4.8313600000000058E-19</c:v>
                </c:pt>
                <c:pt idx="621">
                  <c:v>4.6443880000000037E-19</c:v>
                </c:pt>
                <c:pt idx="622">
                  <c:v>4.4575920000000049E-19</c:v>
                </c:pt>
                <c:pt idx="623">
                  <c:v>4.3316140000000046E-19</c:v>
                </c:pt>
                <c:pt idx="624">
                  <c:v>4.2514000000000046E-19</c:v>
                </c:pt>
                <c:pt idx="625">
                  <c:v>4.2175020000000043E-19</c:v>
                </c:pt>
                <c:pt idx="626">
                  <c:v>4.1865910000000043E-19</c:v>
                </c:pt>
                <c:pt idx="627">
                  <c:v>4.1895270000000037E-19</c:v>
                </c:pt>
                <c:pt idx="628">
                  <c:v>4.2009580000000044E-19</c:v>
                </c:pt>
                <c:pt idx="629">
                  <c:v>4.2384810000000049E-19</c:v>
                </c:pt>
                <c:pt idx="630">
                  <c:v>4.2697470000000054E-19</c:v>
                </c:pt>
                <c:pt idx="631">
                  <c:v>4.3201160000000023E-19</c:v>
                </c:pt>
                <c:pt idx="632">
                  <c:v>4.4918290000000046E-19</c:v>
                </c:pt>
                <c:pt idx="633">
                  <c:v>4.5636330000000046E-19</c:v>
                </c:pt>
                <c:pt idx="634">
                  <c:v>4.6241930000000038E-19</c:v>
                </c:pt>
                <c:pt idx="635">
                  <c:v>4.6740030000000048E-19</c:v>
                </c:pt>
                <c:pt idx="636">
                  <c:v>4.7241120000000035E-19</c:v>
                </c:pt>
                <c:pt idx="637">
                  <c:v>4.7593580000000057E-19</c:v>
                </c:pt>
                <c:pt idx="638">
                  <c:v>4.8062540000000049E-19</c:v>
                </c:pt>
                <c:pt idx="639">
                  <c:v>4.8213100000000049E-19</c:v>
                </c:pt>
                <c:pt idx="640">
                  <c:v>4.6286450000000034E-19</c:v>
                </c:pt>
                <c:pt idx="641">
                  <c:v>4.5321360000000039E-19</c:v>
                </c:pt>
                <c:pt idx="642">
                  <c:v>4.3993150000000048E-19</c:v>
                </c:pt>
                <c:pt idx="643">
                  <c:v>4.2749670000000045E-19</c:v>
                </c:pt>
                <c:pt idx="644">
                  <c:v>4.1855700000000037E-19</c:v>
                </c:pt>
                <c:pt idx="645">
                  <c:v>4.160702000000004E-19</c:v>
                </c:pt>
                <c:pt idx="646">
                  <c:v>4.1728940000000037E-19</c:v>
                </c:pt>
                <c:pt idx="647">
                  <c:v>4.2229920000000041E-19</c:v>
                </c:pt>
                <c:pt idx="648">
                  <c:v>4.2999480000000053E-19</c:v>
                </c:pt>
                <c:pt idx="649">
                  <c:v>4.4091790000000052E-19</c:v>
                </c:pt>
                <c:pt idx="650">
                  <c:v>4.523912000000004E-19</c:v>
                </c:pt>
                <c:pt idx="651">
                  <c:v>4.6686260000000042E-19</c:v>
                </c:pt>
                <c:pt idx="652">
                  <c:v>4.8314330000000052E-19</c:v>
                </c:pt>
                <c:pt idx="653">
                  <c:v>4.9960550000000052E-19</c:v>
                </c:pt>
                <c:pt idx="654">
                  <c:v>5.1521880000000036E-19</c:v>
                </c:pt>
                <c:pt idx="655">
                  <c:v>5.3368650000000062E-19</c:v>
                </c:pt>
                <c:pt idx="656">
                  <c:v>5.5106020000000061E-19</c:v>
                </c:pt>
                <c:pt idx="657">
                  <c:v>5.6439130000000059E-19</c:v>
                </c:pt>
                <c:pt idx="658">
                  <c:v>5.7003910000000068E-19</c:v>
                </c:pt>
                <c:pt idx="659">
                  <c:v>5.7036040000000064E-19</c:v>
                </c:pt>
                <c:pt idx="660">
                  <c:v>5.664655000000005E-19</c:v>
                </c:pt>
                <c:pt idx="661">
                  <c:v>5.6112260000000055E-19</c:v>
                </c:pt>
                <c:pt idx="662">
                  <c:v>5.5243100000000051E-19</c:v>
                </c:pt>
                <c:pt idx="663">
                  <c:v>5.4144810000000044E-19</c:v>
                </c:pt>
                <c:pt idx="664">
                  <c:v>5.2842820000000046E-19</c:v>
                </c:pt>
                <c:pt idx="665">
                  <c:v>5.1593520000000058E-19</c:v>
                </c:pt>
                <c:pt idx="666">
                  <c:v>5.0395980000000057E-19</c:v>
                </c:pt>
                <c:pt idx="667">
                  <c:v>4.9443510000000051E-19</c:v>
                </c:pt>
                <c:pt idx="668">
                  <c:v>4.8628060000000037E-19</c:v>
                </c:pt>
                <c:pt idx="669">
                  <c:v>4.7904210000000063E-19</c:v>
                </c:pt>
                <c:pt idx="670">
                  <c:v>4.7180590000000048E-19</c:v>
                </c:pt>
                <c:pt idx="671">
                  <c:v>4.6769170000000038E-19</c:v>
                </c:pt>
                <c:pt idx="672">
                  <c:v>4.7139550000000042E-19</c:v>
                </c:pt>
                <c:pt idx="673">
                  <c:v>4.8516850000000048E-19</c:v>
                </c:pt>
                <c:pt idx="674">
                  <c:v>4.9180560000000048E-19</c:v>
                </c:pt>
                <c:pt idx="675">
                  <c:v>5.0054120000000051E-19</c:v>
                </c:pt>
                <c:pt idx="676">
                  <c:v>5.1202850000000048E-19</c:v>
                </c:pt>
                <c:pt idx="677">
                  <c:v>5.5528200000000045E-19</c:v>
                </c:pt>
                <c:pt idx="678">
                  <c:v>5.6910350000000052E-19</c:v>
                </c:pt>
                <c:pt idx="679">
                  <c:v>5.8042740000000052E-19</c:v>
                </c:pt>
                <c:pt idx="680">
                  <c:v>5.8486900000000056E-19</c:v>
                </c:pt>
                <c:pt idx="681">
                  <c:v>5.8305960000000054E-19</c:v>
                </c:pt>
                <c:pt idx="682">
                  <c:v>5.7762030000000064E-19</c:v>
                </c:pt>
                <c:pt idx="683">
                  <c:v>5.7189920000000056E-19</c:v>
                </c:pt>
                <c:pt idx="684">
                  <c:v>5.6167900000000059E-19</c:v>
                </c:pt>
                <c:pt idx="685">
                  <c:v>5.5107600000000054E-19</c:v>
                </c:pt>
                <c:pt idx="686">
                  <c:v>5.4395870000000053E-19</c:v>
                </c:pt>
                <c:pt idx="687">
                  <c:v>5.3933380000000057E-19</c:v>
                </c:pt>
                <c:pt idx="688">
                  <c:v>5.3234900000000049E-19</c:v>
                </c:pt>
                <c:pt idx="689">
                  <c:v>5.2602140000000049E-19</c:v>
                </c:pt>
                <c:pt idx="690">
                  <c:v>5.1995750000000036E-19</c:v>
                </c:pt>
                <c:pt idx="691">
                  <c:v>5.1415350000000048E-19</c:v>
                </c:pt>
                <c:pt idx="692">
                  <c:v>5.0699960000000044E-19</c:v>
                </c:pt>
                <c:pt idx="693">
                  <c:v>5.0097240000000056E-19</c:v>
                </c:pt>
                <c:pt idx="694">
                  <c:v>4.9485330000000046E-19</c:v>
                </c:pt>
                <c:pt idx="695">
                  <c:v>4.8873870000000037E-19</c:v>
                </c:pt>
                <c:pt idx="696">
                  <c:v>4.8063610000000072E-19</c:v>
                </c:pt>
                <c:pt idx="697">
                  <c:v>4.7458580000000048E-19</c:v>
                </c:pt>
                <c:pt idx="698">
                  <c:v>4.7327700000000056E-19</c:v>
                </c:pt>
                <c:pt idx="699">
                  <c:v>4.7562520000000046E-19</c:v>
                </c:pt>
                <c:pt idx="700">
                  <c:v>4.7737990000000055E-19</c:v>
                </c:pt>
                <c:pt idx="701">
                  <c:v>4.7834150000000043E-19</c:v>
                </c:pt>
                <c:pt idx="702">
                  <c:v>4.7791480000000059E-19</c:v>
                </c:pt>
                <c:pt idx="703">
                  <c:v>4.787219000000005E-19</c:v>
                </c:pt>
                <c:pt idx="704">
                  <c:v>4.7823890000000047E-19</c:v>
                </c:pt>
                <c:pt idx="705">
                  <c:v>4.7689680000000048E-19</c:v>
                </c:pt>
                <c:pt idx="706">
                  <c:v>4.7629090000000034E-19</c:v>
                </c:pt>
                <c:pt idx="707">
                  <c:v>4.8048110000000041E-19</c:v>
                </c:pt>
                <c:pt idx="708">
                  <c:v>5.3027920000000047E-19</c:v>
                </c:pt>
                <c:pt idx="709">
                  <c:v>5.408924000000006E-19</c:v>
                </c:pt>
                <c:pt idx="710">
                  <c:v>5.5190290000000055E-19</c:v>
                </c:pt>
                <c:pt idx="711">
                  <c:v>5.4765120000000056E-19</c:v>
                </c:pt>
                <c:pt idx="712">
                  <c:v>5.4170060000000043E-19</c:v>
                </c:pt>
                <c:pt idx="713">
                  <c:v>5.3447120000000047E-19</c:v>
                </c:pt>
                <c:pt idx="714">
                  <c:v>5.2802290000000069E-19</c:v>
                </c:pt>
                <c:pt idx="715">
                  <c:v>5.2316470000000057E-19</c:v>
                </c:pt>
                <c:pt idx="716">
                  <c:v>5.2075850000000038E-19</c:v>
                </c:pt>
                <c:pt idx="717">
                  <c:v>5.1965090000000051E-19</c:v>
                </c:pt>
                <c:pt idx="718">
                  <c:v>5.2149180000000036E-19</c:v>
                </c:pt>
                <c:pt idx="719">
                  <c:v>5.2456710000000062E-19</c:v>
                </c:pt>
                <c:pt idx="720">
                  <c:v>5.2876810000000046E-19</c:v>
                </c:pt>
                <c:pt idx="721">
                  <c:v>5.3099620000000057E-19</c:v>
                </c:pt>
                <c:pt idx="722">
                  <c:v>5.3343230000000053E-19</c:v>
                </c:pt>
                <c:pt idx="723">
                  <c:v>5.3493840000000057E-19</c:v>
                </c:pt>
                <c:pt idx="724">
                  <c:v>5.3426320000000061E-19</c:v>
                </c:pt>
                <c:pt idx="725">
                  <c:v>5.3298760000000052E-19</c:v>
                </c:pt>
                <c:pt idx="726">
                  <c:v>5.3490350000000045E-19</c:v>
                </c:pt>
                <c:pt idx="727">
                  <c:v>5.3585890000000051E-19</c:v>
                </c:pt>
                <c:pt idx="728">
                  <c:v>5.3400950000000047E-19</c:v>
                </c:pt>
                <c:pt idx="729">
                  <c:v>5.2987510000000045E-19</c:v>
                </c:pt>
                <c:pt idx="730">
                  <c:v>5.280359000000006E-19</c:v>
                </c:pt>
                <c:pt idx="731">
                  <c:v>5.2571580000000044E-19</c:v>
                </c:pt>
                <c:pt idx="732">
                  <c:v>5.210234000000005E-19</c:v>
                </c:pt>
                <c:pt idx="733">
                  <c:v>5.1332550000000045E-19</c:v>
                </c:pt>
                <c:pt idx="734">
                  <c:v>5.065746000000005E-19</c:v>
                </c:pt>
                <c:pt idx="735">
                  <c:v>5.0281830000000048E-19</c:v>
                </c:pt>
                <c:pt idx="736">
                  <c:v>5.0587680000000062E-19</c:v>
                </c:pt>
                <c:pt idx="737">
                  <c:v>5.1406220000000062E-19</c:v>
                </c:pt>
                <c:pt idx="738">
                  <c:v>5.2471700000000055E-19</c:v>
                </c:pt>
                <c:pt idx="739">
                  <c:v>5.347631000000005E-19</c:v>
                </c:pt>
                <c:pt idx="740">
                  <c:v>5.4424440000000055E-19</c:v>
                </c:pt>
                <c:pt idx="741">
                  <c:v>5.5273710000000051E-19</c:v>
                </c:pt>
                <c:pt idx="742">
                  <c:v>5.6368670000000061E-19</c:v>
                </c:pt>
                <c:pt idx="743">
                  <c:v>5.7521920000000054E-19</c:v>
                </c:pt>
                <c:pt idx="744">
                  <c:v>5.8386570000000056E-19</c:v>
                </c:pt>
                <c:pt idx="745">
                  <c:v>5.9024630000000069E-19</c:v>
                </c:pt>
                <c:pt idx="746">
                  <c:v>6.0042600000000069E-19</c:v>
                </c:pt>
                <c:pt idx="747">
                  <c:v>6.1248830000000047E-19</c:v>
                </c:pt>
                <c:pt idx="748">
                  <c:v>6.2401510000000061E-19</c:v>
                </c:pt>
                <c:pt idx="749">
                  <c:v>6.2937550000000069E-19</c:v>
                </c:pt>
                <c:pt idx="750">
                  <c:v>6.273181000000007E-19</c:v>
                </c:pt>
                <c:pt idx="751">
                  <c:v>6.2302300000000069E-19</c:v>
                </c:pt>
                <c:pt idx="752">
                  <c:v>6.1766830000000068E-19</c:v>
                </c:pt>
                <c:pt idx="753">
                  <c:v>6.0707150000000056E-19</c:v>
                </c:pt>
                <c:pt idx="754">
                  <c:v>5.9509940000000062E-19</c:v>
                </c:pt>
                <c:pt idx="755">
                  <c:v>5.8212400000000067E-19</c:v>
                </c:pt>
                <c:pt idx="756">
                  <c:v>5.6736740000000059E-19</c:v>
                </c:pt>
                <c:pt idx="757">
                  <c:v>5.5052020000000067E-19</c:v>
                </c:pt>
                <c:pt idx="758">
                  <c:v>5.3538940000000053E-19</c:v>
                </c:pt>
                <c:pt idx="759">
                  <c:v>5.2401190000000043E-19</c:v>
                </c:pt>
                <c:pt idx="760">
                  <c:v>5.1784490000000059E-19</c:v>
                </c:pt>
                <c:pt idx="761">
                  <c:v>5.1501700000000052E-19</c:v>
                </c:pt>
                <c:pt idx="762">
                  <c:v>5.162796000000005E-19</c:v>
                </c:pt>
                <c:pt idx="763">
                  <c:v>5.2128660000000052E-19</c:v>
                </c:pt>
                <c:pt idx="764">
                  <c:v>5.3056950000000044E-19</c:v>
                </c:pt>
                <c:pt idx="765">
                  <c:v>5.4067760000000055E-19</c:v>
                </c:pt>
                <c:pt idx="766">
                  <c:v>5.5151680000000061E-19</c:v>
                </c:pt>
                <c:pt idx="767">
                  <c:v>5.7380440000000065E-19</c:v>
                </c:pt>
                <c:pt idx="768">
                  <c:v>5.770172000000007E-19</c:v>
                </c:pt>
                <c:pt idx="769">
                  <c:v>5.7571520000000058E-19</c:v>
                </c:pt>
                <c:pt idx="770">
                  <c:v>5.6945860000000048E-19</c:v>
                </c:pt>
                <c:pt idx="771">
                  <c:v>5.6913160000000046E-19</c:v>
                </c:pt>
                <c:pt idx="772">
                  <c:v>5.6859620000000047E-19</c:v>
                </c:pt>
                <c:pt idx="773">
                  <c:v>5.4611130000000061E-19</c:v>
                </c:pt>
                <c:pt idx="774">
                  <c:v>5.3967150000000044E-19</c:v>
                </c:pt>
                <c:pt idx="775">
                  <c:v>5.422141000000006E-19</c:v>
                </c:pt>
                <c:pt idx="776">
                  <c:v>5.4708250000000061E-19</c:v>
                </c:pt>
                <c:pt idx="777">
                  <c:v>5.5335820000000061E-19</c:v>
                </c:pt>
                <c:pt idx="778">
                  <c:v>5.5881840000000054E-19</c:v>
                </c:pt>
                <c:pt idx="779">
                  <c:v>5.5886290000000067E-19</c:v>
                </c:pt>
                <c:pt idx="780">
                  <c:v>5.568540000000006E-19</c:v>
                </c:pt>
                <c:pt idx="781">
                  <c:v>5.5439250000000059E-19</c:v>
                </c:pt>
                <c:pt idx="782">
                  <c:v>5.5171070000000044E-19</c:v>
                </c:pt>
                <c:pt idx="783">
                  <c:v>5.4883660000000072E-19</c:v>
                </c:pt>
                <c:pt idx="784">
                  <c:v>5.5120050000000062E-19</c:v>
                </c:pt>
                <c:pt idx="785">
                  <c:v>5.5729710000000045E-19</c:v>
                </c:pt>
                <c:pt idx="786">
                  <c:v>5.6035720000000046E-19</c:v>
                </c:pt>
                <c:pt idx="787">
                  <c:v>5.5821360000000051E-19</c:v>
                </c:pt>
                <c:pt idx="788">
                  <c:v>5.540465000000006E-19</c:v>
                </c:pt>
                <c:pt idx="789">
                  <c:v>5.475193000000007E-19</c:v>
                </c:pt>
                <c:pt idx="790">
                  <c:v>5.3947980000000046E-19</c:v>
                </c:pt>
                <c:pt idx="791">
                  <c:v>5.2988470000000047E-19</c:v>
                </c:pt>
                <c:pt idx="792">
                  <c:v>5.2014630000000067E-19</c:v>
                </c:pt>
                <c:pt idx="793">
                  <c:v>5.1449400000000036E-19</c:v>
                </c:pt>
                <c:pt idx="794">
                  <c:v>5.1798920000000047E-19</c:v>
                </c:pt>
                <c:pt idx="795">
                  <c:v>5.2871230000000061E-19</c:v>
                </c:pt>
                <c:pt idx="796">
                  <c:v>5.3885020000000047E-19</c:v>
                </c:pt>
                <c:pt idx="797">
                  <c:v>5.450431000000006E-19</c:v>
                </c:pt>
                <c:pt idx="798">
                  <c:v>5.5452560000000059E-19</c:v>
                </c:pt>
                <c:pt idx="799">
                  <c:v>5.684383000000006E-19</c:v>
                </c:pt>
                <c:pt idx="800">
                  <c:v>5.8516770000000068E-19</c:v>
                </c:pt>
                <c:pt idx="801">
                  <c:v>6.0087130000000068E-19</c:v>
                </c:pt>
                <c:pt idx="802">
                  <c:v>6.1369450000000062E-19</c:v>
                </c:pt>
                <c:pt idx="803">
                  <c:v>6.2440400000000067E-19</c:v>
                </c:pt>
                <c:pt idx="804">
                  <c:v>6.3110030000000072E-19</c:v>
                </c:pt>
                <c:pt idx="805">
                  <c:v>6.2989400000000054E-19</c:v>
                </c:pt>
                <c:pt idx="806">
                  <c:v>6.2784230000000081E-19</c:v>
                </c:pt>
                <c:pt idx="807">
                  <c:v>6.296291000000008E-19</c:v>
                </c:pt>
                <c:pt idx="808">
                  <c:v>6.3186120000000069E-19</c:v>
                </c:pt>
                <c:pt idx="809">
                  <c:v>6.2980950000000067E-19</c:v>
                </c:pt>
                <c:pt idx="810">
                  <c:v>6.2270740000000061E-19</c:v>
                </c:pt>
                <c:pt idx="811">
                  <c:v>6.1087620000000056E-19</c:v>
                </c:pt>
                <c:pt idx="812">
                  <c:v>5.9806990000000077E-19</c:v>
                </c:pt>
                <c:pt idx="813">
                  <c:v>5.8632890000000056E-19</c:v>
                </c:pt>
                <c:pt idx="814">
                  <c:v>5.7807130000000069E-19</c:v>
                </c:pt>
                <c:pt idx="815">
                  <c:v>5.7118900000000055E-19</c:v>
                </c:pt>
                <c:pt idx="816">
                  <c:v>5.6573280000000059E-19</c:v>
                </c:pt>
                <c:pt idx="817">
                  <c:v>5.5983070000000057E-19</c:v>
                </c:pt>
                <c:pt idx="818">
                  <c:v>5.5479160000000035E-19</c:v>
                </c:pt>
                <c:pt idx="819">
                  <c:v>5.538728000000007E-19</c:v>
                </c:pt>
                <c:pt idx="820">
                  <c:v>5.5843740000000059E-19</c:v>
                </c:pt>
                <c:pt idx="821">
                  <c:v>5.6638660000000058E-19</c:v>
                </c:pt>
                <c:pt idx="822">
                  <c:v>5.7225430000000061E-19</c:v>
                </c:pt>
                <c:pt idx="823">
                  <c:v>5.7045060000000047E-19</c:v>
                </c:pt>
                <c:pt idx="824">
                  <c:v>5.6558060000000049E-19</c:v>
                </c:pt>
                <c:pt idx="825">
                  <c:v>5.5817190000000068E-19</c:v>
                </c:pt>
                <c:pt idx="826">
                  <c:v>5.4659940000000055E-19</c:v>
                </c:pt>
                <c:pt idx="827">
                  <c:v>5.3528790000000059E-19</c:v>
                </c:pt>
                <c:pt idx="828">
                  <c:v>5.3031640000000057E-19</c:v>
                </c:pt>
                <c:pt idx="829">
                  <c:v>5.2979730000000046E-19</c:v>
                </c:pt>
                <c:pt idx="830">
                  <c:v>5.3315220000000055E-19</c:v>
                </c:pt>
                <c:pt idx="831">
                  <c:v>5.3883390000000059E-19</c:v>
                </c:pt>
                <c:pt idx="832">
                  <c:v>5.5026370000000061E-19</c:v>
                </c:pt>
                <c:pt idx="833">
                  <c:v>5.6766610000000071E-19</c:v>
                </c:pt>
                <c:pt idx="834">
                  <c:v>5.8572010000000056E-19</c:v>
                </c:pt>
                <c:pt idx="835">
                  <c:v>5.9924790000000057E-19</c:v>
                </c:pt>
                <c:pt idx="836">
                  <c:v>6.0833410000000064E-19</c:v>
                </c:pt>
                <c:pt idx="837">
                  <c:v>6.1389180000000054E-19</c:v>
                </c:pt>
                <c:pt idx="838">
                  <c:v>6.1833900000000072E-19</c:v>
                </c:pt>
                <c:pt idx="839">
                  <c:v>6.213321000000007E-19</c:v>
                </c:pt>
                <c:pt idx="840">
                  <c:v>6.2212680000000077E-19</c:v>
                </c:pt>
                <c:pt idx="841">
                  <c:v>6.2954460000000055E-19</c:v>
                </c:pt>
                <c:pt idx="842">
                  <c:v>6.4903020000000079E-19</c:v>
                </c:pt>
                <c:pt idx="843">
                  <c:v>6.7016740000000072E-19</c:v>
                </c:pt>
                <c:pt idx="844">
                  <c:v>6.8363320000000077E-19</c:v>
                </c:pt>
                <c:pt idx="845">
                  <c:v>6.8498040000000074E-19</c:v>
                </c:pt>
                <c:pt idx="846">
                  <c:v>6.7739920000000079E-19</c:v>
                </c:pt>
                <c:pt idx="847">
                  <c:v>6.6606400000000069E-19</c:v>
                </c:pt>
                <c:pt idx="848">
                  <c:v>6.5518540000000068E-19</c:v>
                </c:pt>
                <c:pt idx="849">
                  <c:v>6.4033300000000072E-19</c:v>
                </c:pt>
                <c:pt idx="850">
                  <c:v>6.213884000000006E-19</c:v>
                </c:pt>
                <c:pt idx="851">
                  <c:v>6.0416300000000066E-19</c:v>
                </c:pt>
                <c:pt idx="852">
                  <c:v>5.9133420000000068E-19</c:v>
                </c:pt>
                <c:pt idx="853">
                  <c:v>5.774062000000007E-19</c:v>
                </c:pt>
                <c:pt idx="854">
                  <c:v>5.6163840000000049E-19</c:v>
                </c:pt>
                <c:pt idx="855">
                  <c:v>5.4848090000000059E-19</c:v>
                </c:pt>
                <c:pt idx="856">
                  <c:v>5.4327100000000061E-19</c:v>
                </c:pt>
                <c:pt idx="857">
                  <c:v>5.4159070000000053E-19</c:v>
                </c:pt>
                <c:pt idx="858">
                  <c:v>5.4193630000000069E-19</c:v>
                </c:pt>
                <c:pt idx="859">
                  <c:v>5.4673640000000059E-19</c:v>
                </c:pt>
                <c:pt idx="860">
                  <c:v>5.501572000000006E-19</c:v>
                </c:pt>
                <c:pt idx="861">
                  <c:v>5.452861000000006E-19</c:v>
                </c:pt>
                <c:pt idx="862">
                  <c:v>5.3883440000000053E-19</c:v>
                </c:pt>
                <c:pt idx="863">
                  <c:v>5.3655610000000051E-19</c:v>
                </c:pt>
                <c:pt idx="864">
                  <c:v>5.4048370000000044E-19</c:v>
                </c:pt>
                <c:pt idx="865">
                  <c:v>5.4451720000000059E-19</c:v>
                </c:pt>
                <c:pt idx="866">
                  <c:v>5.4635700000000052E-19</c:v>
                </c:pt>
                <c:pt idx="867">
                  <c:v>5.5006420000000055E-19</c:v>
                </c:pt>
                <c:pt idx="868">
                  <c:v>5.5491730000000067E-19</c:v>
                </c:pt>
                <c:pt idx="869">
                  <c:v>5.6018240000000053E-19</c:v>
                </c:pt>
                <c:pt idx="870">
                  <c:v>5.6740120000000049E-19</c:v>
                </c:pt>
                <c:pt idx="871">
                  <c:v>5.7557990000000053E-19</c:v>
                </c:pt>
                <c:pt idx="872">
                  <c:v>5.8772670000000056E-19</c:v>
                </c:pt>
                <c:pt idx="873">
                  <c:v>6.0405030000000054E-19</c:v>
                </c:pt>
                <c:pt idx="874">
                  <c:v>6.2468020000000071E-19</c:v>
                </c:pt>
                <c:pt idx="875">
                  <c:v>6.4503390000000064E-19</c:v>
                </c:pt>
                <c:pt idx="876">
                  <c:v>6.5931140000000064E-19</c:v>
                </c:pt>
                <c:pt idx="877">
                  <c:v>6.6561310000000056E-19</c:v>
                </c:pt>
                <c:pt idx="878">
                  <c:v>6.6617670000000071E-19</c:v>
                </c:pt>
                <c:pt idx="879">
                  <c:v>6.596665000000008E-19</c:v>
                </c:pt>
                <c:pt idx="880">
                  <c:v>6.499434000000007E-19</c:v>
                </c:pt>
                <c:pt idx="881">
                  <c:v>6.4364730000000091E-19</c:v>
                </c:pt>
                <c:pt idx="882">
                  <c:v>6.4073320000000069E-19</c:v>
                </c:pt>
                <c:pt idx="883">
                  <c:v>6.3912110000000069E-19</c:v>
                </c:pt>
                <c:pt idx="884">
                  <c:v>6.397637000000006E-19</c:v>
                </c:pt>
                <c:pt idx="885">
                  <c:v>6.402879000000007E-19</c:v>
                </c:pt>
                <c:pt idx="886">
                  <c:v>6.3761050000000054E-19</c:v>
                </c:pt>
                <c:pt idx="887">
                  <c:v>6.2935860000000055E-19</c:v>
                </c:pt>
                <c:pt idx="888">
                  <c:v>6.2053730000000069E-19</c:v>
                </c:pt>
                <c:pt idx="889">
                  <c:v>6.146189000000006E-19</c:v>
                </c:pt>
                <c:pt idx="890">
                  <c:v>6.108142000000006E-19</c:v>
                </c:pt>
                <c:pt idx="891">
                  <c:v>6.0716730000000072E-19</c:v>
                </c:pt>
                <c:pt idx="892">
                  <c:v>6.0446180000000062E-19</c:v>
                </c:pt>
                <c:pt idx="893">
                  <c:v>6.0268060000000047E-19</c:v>
                </c:pt>
                <c:pt idx="894">
                  <c:v>6.0512690000000081E-19</c:v>
                </c:pt>
                <c:pt idx="895">
                  <c:v>6.0850880000000054E-19</c:v>
                </c:pt>
                <c:pt idx="896">
                  <c:v>6.0703200000000068E-19</c:v>
                </c:pt>
                <c:pt idx="897">
                  <c:v>6.0254530000000062E-19</c:v>
                </c:pt>
                <c:pt idx="898">
                  <c:v>6.0257910000000072E-19</c:v>
                </c:pt>
                <c:pt idx="899">
                  <c:v>6.0561730000000072E-19</c:v>
                </c:pt>
                <c:pt idx="900">
                  <c:v>6.0140110000000044E-19</c:v>
                </c:pt>
                <c:pt idx="901">
                  <c:v>5.8594560000000054E-19</c:v>
                </c:pt>
                <c:pt idx="902">
                  <c:v>5.6950930000000054E-19</c:v>
                </c:pt>
                <c:pt idx="903">
                  <c:v>5.6043330000000046E-19</c:v>
                </c:pt>
                <c:pt idx="904">
                  <c:v>5.6166990000000062E-19</c:v>
                </c:pt>
                <c:pt idx="905">
                  <c:v>5.6781830000000061E-19</c:v>
                </c:pt>
                <c:pt idx="906">
                  <c:v>5.702364000000006E-19</c:v>
                </c:pt>
                <c:pt idx="907">
                  <c:v>5.6884420000000054E-19</c:v>
                </c:pt>
                <c:pt idx="908">
                  <c:v>5.7079440000000052E-19</c:v>
                </c:pt>
                <c:pt idx="909">
                  <c:v>5.7900690000000056E-19</c:v>
                </c:pt>
                <c:pt idx="910">
                  <c:v>5.8666710000000056E-19</c:v>
                </c:pt>
                <c:pt idx="911">
                  <c:v>5.8831860000000051E-19</c:v>
                </c:pt>
                <c:pt idx="912">
                  <c:v>5.8659940000000062E-19</c:v>
                </c:pt>
                <c:pt idx="913">
                  <c:v>5.9016740000000067E-19</c:v>
                </c:pt>
                <c:pt idx="914">
                  <c:v>6.0126020000000055E-19</c:v>
                </c:pt>
                <c:pt idx="915">
                  <c:v>6.1366630000000066E-19</c:v>
                </c:pt>
                <c:pt idx="916">
                  <c:v>6.2337250000000071E-19</c:v>
                </c:pt>
                <c:pt idx="917">
                  <c:v>6.2280880000000072E-19</c:v>
                </c:pt>
                <c:pt idx="918">
                  <c:v>6.1582510000000056E-19</c:v>
                </c:pt>
                <c:pt idx="919">
                  <c:v>6.1363250000000056E-19</c:v>
                </c:pt>
                <c:pt idx="920">
                  <c:v>6.2221140000000047E-19</c:v>
                </c:pt>
                <c:pt idx="921">
                  <c:v>6.3383960000000063E-19</c:v>
                </c:pt>
                <c:pt idx="922">
                  <c:v>6.4118980000000079E-19</c:v>
                </c:pt>
                <c:pt idx="923">
                  <c:v>6.4894010000000079E-19</c:v>
                </c:pt>
                <c:pt idx="924">
                  <c:v>6.5736110000000064E-19</c:v>
                </c:pt>
                <c:pt idx="925">
                  <c:v>6.544695000000007E-19</c:v>
                </c:pt>
                <c:pt idx="926">
                  <c:v>6.4187180000000064E-19</c:v>
                </c:pt>
                <c:pt idx="927">
                  <c:v>6.2673190000000053E-19</c:v>
                </c:pt>
                <c:pt idx="928">
                  <c:v>6.1734700000000063E-19</c:v>
                </c:pt>
                <c:pt idx="929">
                  <c:v>6.1522760000000057E-19</c:v>
                </c:pt>
                <c:pt idx="930">
                  <c:v>6.1425810000000058E-19</c:v>
                </c:pt>
                <c:pt idx="931">
                  <c:v>6.1828830000000047E-19</c:v>
                </c:pt>
                <c:pt idx="932">
                  <c:v>6.3285320000000058E-19</c:v>
                </c:pt>
                <c:pt idx="933">
                  <c:v>6.4085160000000069E-19</c:v>
                </c:pt>
                <c:pt idx="934">
                  <c:v>6.3274050000000046E-19</c:v>
                </c:pt>
                <c:pt idx="935">
                  <c:v>6.1587580000000062E-19</c:v>
                </c:pt>
                <c:pt idx="936">
                  <c:v>6.0042600000000069E-19</c:v>
                </c:pt>
                <c:pt idx="937">
                  <c:v>5.8823970000000059E-19</c:v>
                </c:pt>
                <c:pt idx="938">
                  <c:v>5.7794730000000066E-19</c:v>
                </c:pt>
                <c:pt idx="939">
                  <c:v>5.697122000000005E-19</c:v>
                </c:pt>
                <c:pt idx="940">
                  <c:v>5.6607660000000044E-19</c:v>
                </c:pt>
                <c:pt idx="941">
                  <c:v>5.6788030000000058E-19</c:v>
                </c:pt>
                <c:pt idx="942">
                  <c:v>5.7577720000000055E-19</c:v>
                </c:pt>
                <c:pt idx="943">
                  <c:v>5.8796910000000069E-19</c:v>
                </c:pt>
                <c:pt idx="944">
                  <c:v>5.9983410000000065E-19</c:v>
                </c:pt>
                <c:pt idx="945">
                  <c:v>6.079057000000007E-19</c:v>
                </c:pt>
                <c:pt idx="946">
                  <c:v>6.1437090000000063E-19</c:v>
                </c:pt>
                <c:pt idx="947">
                  <c:v>6.1958470000000056E-19</c:v>
                </c:pt>
                <c:pt idx="948">
                  <c:v>6.251593000000007E-19</c:v>
                </c:pt>
                <c:pt idx="949">
                  <c:v>6.2895840000000067E-19</c:v>
                </c:pt>
                <c:pt idx="950">
                  <c:v>6.2966290000000081E-19</c:v>
                </c:pt>
                <c:pt idx="951">
                  <c:v>6.2994480000000072E-19</c:v>
                </c:pt>
                <c:pt idx="952">
                  <c:v>6.333887000000007E-19</c:v>
                </c:pt>
                <c:pt idx="953">
                  <c:v>6.3644370000000052E-19</c:v>
                </c:pt>
                <c:pt idx="954">
                  <c:v>6.3401440000000065E-19</c:v>
                </c:pt>
                <c:pt idx="955">
                  <c:v>6.273181000000007E-19</c:v>
                </c:pt>
                <c:pt idx="956">
                  <c:v>6.2071200000000059E-19</c:v>
                </c:pt>
                <c:pt idx="957">
                  <c:v>6.1386360000000067E-19</c:v>
                </c:pt>
                <c:pt idx="958">
                  <c:v>6.0927540000000057E-19</c:v>
                </c:pt>
                <c:pt idx="959">
                  <c:v>6.0731390000000068E-19</c:v>
                </c:pt>
                <c:pt idx="960">
                  <c:v>6.0879630000000068E-19</c:v>
                </c:pt>
                <c:pt idx="961">
                  <c:v>6.1314210000000065E-19</c:v>
                </c:pt>
                <c:pt idx="962">
                  <c:v>6.1993980000000071E-19</c:v>
                </c:pt>
                <c:pt idx="963">
                  <c:v>6.3120740000000061E-19</c:v>
                </c:pt>
                <c:pt idx="964">
                  <c:v>6.4485350000000068E-19</c:v>
                </c:pt>
                <c:pt idx="965">
                  <c:v>6.5405240000000068E-19</c:v>
                </c:pt>
                <c:pt idx="966">
                  <c:v>6.5457100000000064E-19</c:v>
                </c:pt>
                <c:pt idx="967">
                  <c:v>6.5042810000000054E-19</c:v>
                </c:pt>
                <c:pt idx="968">
                  <c:v>6.4290890000000065E-19</c:v>
                </c:pt>
                <c:pt idx="969">
                  <c:v>6.3130880000000062E-19</c:v>
                </c:pt>
                <c:pt idx="970">
                  <c:v>6.2227900000000067E-19</c:v>
                </c:pt>
                <c:pt idx="971">
                  <c:v>6.2129260000000053E-19</c:v>
                </c:pt>
                <c:pt idx="972">
                  <c:v>6.2723920000000078E-19</c:v>
                </c:pt>
                <c:pt idx="973">
                  <c:v>6.3146660000000056E-19</c:v>
                </c:pt>
                <c:pt idx="974">
                  <c:v>6.3334930000000065E-19</c:v>
                </c:pt>
                <c:pt idx="975">
                  <c:v>6.3826440000000065E-19</c:v>
                </c:pt>
                <c:pt idx="976">
                  <c:v>6.4190560000000065E-19</c:v>
                </c:pt>
                <c:pt idx="977">
                  <c:v>6.3838840000000059E-19</c:v>
                </c:pt>
                <c:pt idx="978">
                  <c:v>6.3068880000000054E-19</c:v>
                </c:pt>
                <c:pt idx="979">
                  <c:v>6.2434760000000055E-19</c:v>
                </c:pt>
                <c:pt idx="980">
                  <c:v>6.1928030000000056E-19</c:v>
                </c:pt>
                <c:pt idx="981">
                  <c:v>6.1636060000000058E-19</c:v>
                </c:pt>
                <c:pt idx="982">
                  <c:v>6.1806280000000068E-19</c:v>
                </c:pt>
                <c:pt idx="983">
                  <c:v>6.2285390000000054E-19</c:v>
                </c:pt>
                <c:pt idx="984">
                  <c:v>6.2720540000000068E-19</c:v>
                </c:pt>
                <c:pt idx="985">
                  <c:v>6.2641060000000058E-19</c:v>
                </c:pt>
                <c:pt idx="986">
                  <c:v>6.2753790000000071E-19</c:v>
                </c:pt>
                <c:pt idx="987">
                  <c:v>6.4182100000000065E-19</c:v>
                </c:pt>
                <c:pt idx="988">
                  <c:v>6.6524670000000069E-19</c:v>
                </c:pt>
                <c:pt idx="989">
                  <c:v>6.8988420000000063E-19</c:v>
                </c:pt>
                <c:pt idx="990">
                  <c:v>7.0280890000000071E-19</c:v>
                </c:pt>
                <c:pt idx="991">
                  <c:v>6.9207120000000069E-19</c:v>
                </c:pt>
                <c:pt idx="992">
                  <c:v>6.6883160000000069E-19</c:v>
                </c:pt>
                <c:pt idx="993">
                  <c:v>6.4891190000000063E-19</c:v>
                </c:pt>
                <c:pt idx="994">
                  <c:v>6.4072760000000065E-19</c:v>
                </c:pt>
                <c:pt idx="995">
                  <c:v>6.3901400000000061E-19</c:v>
                </c:pt>
                <c:pt idx="996">
                  <c:v>6.3780780000000065E-19</c:v>
                </c:pt>
                <c:pt idx="997">
                  <c:v>6.3758800000000064E-19</c:v>
                </c:pt>
                <c:pt idx="998">
                  <c:v>6.3781340000000059E-19</c:v>
                </c:pt>
                <c:pt idx="999">
                  <c:v>6.3577300000000058E-19</c:v>
                </c:pt>
                <c:pt idx="1000">
                  <c:v>6.2388540000000061E-19</c:v>
                </c:pt>
                <c:pt idx="1001">
                  <c:v>6.0289480000000054E-19</c:v>
                </c:pt>
                <c:pt idx="1002">
                  <c:v>5.8195490000000072E-19</c:v>
                </c:pt>
                <c:pt idx="1003">
                  <c:v>5.6841580000000051E-19</c:v>
                </c:pt>
                <c:pt idx="1004">
                  <c:v>5.623909000000005E-19</c:v>
                </c:pt>
                <c:pt idx="1005">
                  <c:v>5.6624570000000049E-19</c:v>
                </c:pt>
                <c:pt idx="1006">
                  <c:v>5.7580540000000061E-19</c:v>
                </c:pt>
                <c:pt idx="1007">
                  <c:v>5.8426020000000056E-19</c:v>
                </c:pt>
                <c:pt idx="1008">
                  <c:v>5.8774930000000068E-19</c:v>
                </c:pt>
                <c:pt idx="1009">
                  <c:v>5.8613160000000045E-19</c:v>
                </c:pt>
                <c:pt idx="1010">
                  <c:v>5.8601320000000045E-19</c:v>
                </c:pt>
                <c:pt idx="1011">
                  <c:v>5.8368530000000069E-19</c:v>
                </c:pt>
                <c:pt idx="1012">
                  <c:v>5.7576590000000054E-19</c:v>
                </c:pt>
                <c:pt idx="1013">
                  <c:v>5.6901890000000044E-19</c:v>
                </c:pt>
                <c:pt idx="1014">
                  <c:v>5.6742380000000061E-19</c:v>
                </c:pt>
                <c:pt idx="1015">
                  <c:v>5.6707430000000069E-19</c:v>
                </c:pt>
                <c:pt idx="1016">
                  <c:v>5.6594700000000056E-19</c:v>
                </c:pt>
                <c:pt idx="1017">
                  <c:v>5.6666850000000049E-19</c:v>
                </c:pt>
                <c:pt idx="1018">
                  <c:v>5.7834180000000056E-19</c:v>
                </c:pt>
                <c:pt idx="1019">
                  <c:v>5.9282790000000069E-19</c:v>
                </c:pt>
                <c:pt idx="1020">
                  <c:v>6.0249460000000047E-19</c:v>
                </c:pt>
                <c:pt idx="1021">
                  <c:v>6.1347470000000061E-19</c:v>
                </c:pt>
              </c:numCache>
            </c:numRef>
          </c:val>
        </c:ser>
        <c:ser>
          <c:idx val="2"/>
          <c:order val="2"/>
          <c:tx>
            <c:strRef>
              <c:f>Sheet1!$D$1</c:f>
              <c:strCache>
                <c:ptCount val="1"/>
                <c:pt idx="0">
                  <c:v>SO2</c:v>
                </c:pt>
              </c:strCache>
            </c:strRef>
          </c:tx>
          <c:spPr>
            <a:ln>
              <a:solidFill>
                <a:srgbClr val="00B050"/>
              </a:solidFill>
            </a:ln>
          </c:spPr>
          <c:marker>
            <c:symbol val="none"/>
          </c:marker>
          <c:cat>
            <c:numRef>
              <c:f>Sheet1!$C$2:$C$1059</c:f>
              <c:numCache>
                <c:formatCode>General</c:formatCode>
                <c:ptCount val="1022"/>
                <c:pt idx="0">
                  <c:v>279.97029999999995</c:v>
                </c:pt>
                <c:pt idx="1">
                  <c:v>280.08189999999996</c:v>
                </c:pt>
                <c:pt idx="2">
                  <c:v>280.19349999999991</c:v>
                </c:pt>
                <c:pt idx="3">
                  <c:v>280.30520000000001</c:v>
                </c:pt>
                <c:pt idx="4">
                  <c:v>280.41669999999993</c:v>
                </c:pt>
                <c:pt idx="5">
                  <c:v>280.52829999999994</c:v>
                </c:pt>
                <c:pt idx="6">
                  <c:v>280.63990000000001</c:v>
                </c:pt>
                <c:pt idx="7">
                  <c:v>280.75139999999993</c:v>
                </c:pt>
                <c:pt idx="8">
                  <c:v>280.86290000000002</c:v>
                </c:pt>
                <c:pt idx="9">
                  <c:v>280.9744</c:v>
                </c:pt>
                <c:pt idx="10">
                  <c:v>281.08580000000001</c:v>
                </c:pt>
                <c:pt idx="11">
                  <c:v>281.19729999999993</c:v>
                </c:pt>
                <c:pt idx="12">
                  <c:v>281.30869999999999</c:v>
                </c:pt>
                <c:pt idx="13">
                  <c:v>281.42009999999993</c:v>
                </c:pt>
                <c:pt idx="14">
                  <c:v>281.53149999999994</c:v>
                </c:pt>
                <c:pt idx="15">
                  <c:v>281.64290000000005</c:v>
                </c:pt>
                <c:pt idx="16">
                  <c:v>281.75420000000008</c:v>
                </c:pt>
                <c:pt idx="17">
                  <c:v>281.86559999999992</c:v>
                </c:pt>
                <c:pt idx="18">
                  <c:v>281.97689999999994</c:v>
                </c:pt>
                <c:pt idx="19">
                  <c:v>282.08819999999986</c:v>
                </c:pt>
                <c:pt idx="20">
                  <c:v>282.19940000000008</c:v>
                </c:pt>
                <c:pt idx="21">
                  <c:v>282.3107</c:v>
                </c:pt>
                <c:pt idx="22">
                  <c:v>282.42189999999994</c:v>
                </c:pt>
                <c:pt idx="23">
                  <c:v>282.53309999999993</c:v>
                </c:pt>
                <c:pt idx="24">
                  <c:v>282.64430000000004</c:v>
                </c:pt>
                <c:pt idx="25">
                  <c:v>282.75549999999993</c:v>
                </c:pt>
                <c:pt idx="26">
                  <c:v>282.86669999999992</c:v>
                </c:pt>
                <c:pt idx="27">
                  <c:v>282.9778</c:v>
                </c:pt>
                <c:pt idx="28">
                  <c:v>283.089</c:v>
                </c:pt>
                <c:pt idx="29">
                  <c:v>283.20009999999996</c:v>
                </c:pt>
                <c:pt idx="30">
                  <c:v>283.31119999999993</c:v>
                </c:pt>
                <c:pt idx="31">
                  <c:v>283.42229999999995</c:v>
                </c:pt>
                <c:pt idx="32">
                  <c:v>283.53329999999994</c:v>
                </c:pt>
                <c:pt idx="33">
                  <c:v>283.64440000000008</c:v>
                </c:pt>
                <c:pt idx="34">
                  <c:v>283.75540000000001</c:v>
                </c:pt>
                <c:pt idx="35">
                  <c:v>283.8664</c:v>
                </c:pt>
                <c:pt idx="36">
                  <c:v>283.97739999999993</c:v>
                </c:pt>
                <c:pt idx="37">
                  <c:v>284.08839999999987</c:v>
                </c:pt>
                <c:pt idx="38">
                  <c:v>284.19940000000008</c:v>
                </c:pt>
                <c:pt idx="39">
                  <c:v>284.31040000000002</c:v>
                </c:pt>
                <c:pt idx="40">
                  <c:v>284.42129999999986</c:v>
                </c:pt>
                <c:pt idx="41">
                  <c:v>284.53219999999993</c:v>
                </c:pt>
                <c:pt idx="42">
                  <c:v>284.6431</c:v>
                </c:pt>
                <c:pt idx="43">
                  <c:v>284.75400000000002</c:v>
                </c:pt>
                <c:pt idx="44">
                  <c:v>284.86489999999998</c:v>
                </c:pt>
                <c:pt idx="45">
                  <c:v>284.97579999999994</c:v>
                </c:pt>
                <c:pt idx="46">
                  <c:v>285.08659999999986</c:v>
                </c:pt>
                <c:pt idx="47">
                  <c:v>285.19749999999999</c:v>
                </c:pt>
                <c:pt idx="48">
                  <c:v>285.30829999999992</c:v>
                </c:pt>
                <c:pt idx="49">
                  <c:v>285.41909999999996</c:v>
                </c:pt>
                <c:pt idx="50">
                  <c:v>285.5299</c:v>
                </c:pt>
                <c:pt idx="51">
                  <c:v>285.64069999999998</c:v>
                </c:pt>
                <c:pt idx="52">
                  <c:v>285.75149999999996</c:v>
                </c:pt>
                <c:pt idx="53">
                  <c:v>285.86219999999992</c:v>
                </c:pt>
                <c:pt idx="54">
                  <c:v>285.97299999999996</c:v>
                </c:pt>
                <c:pt idx="55">
                  <c:v>286.08369999999996</c:v>
                </c:pt>
                <c:pt idx="56">
                  <c:v>286.19439999999992</c:v>
                </c:pt>
                <c:pt idx="57">
                  <c:v>286.30509999999992</c:v>
                </c:pt>
                <c:pt idx="58">
                  <c:v>286.41579999999993</c:v>
                </c:pt>
                <c:pt idx="59">
                  <c:v>286.52649999999994</c:v>
                </c:pt>
                <c:pt idx="60">
                  <c:v>286.63720000000001</c:v>
                </c:pt>
                <c:pt idx="61">
                  <c:v>286.74779999999993</c:v>
                </c:pt>
                <c:pt idx="62">
                  <c:v>286.85849999999999</c:v>
                </c:pt>
                <c:pt idx="63">
                  <c:v>286.96910000000003</c:v>
                </c:pt>
                <c:pt idx="64">
                  <c:v>287.0797</c:v>
                </c:pt>
                <c:pt idx="65">
                  <c:v>287.19029999999992</c:v>
                </c:pt>
                <c:pt idx="66">
                  <c:v>287.30090000000001</c:v>
                </c:pt>
                <c:pt idx="67">
                  <c:v>287.41149999999993</c:v>
                </c:pt>
                <c:pt idx="68">
                  <c:v>287.52209999999997</c:v>
                </c:pt>
                <c:pt idx="69">
                  <c:v>287.6327</c:v>
                </c:pt>
                <c:pt idx="70">
                  <c:v>287.7432</c:v>
                </c:pt>
                <c:pt idx="71">
                  <c:v>287.85379999999992</c:v>
                </c:pt>
                <c:pt idx="72">
                  <c:v>287.96429999999992</c:v>
                </c:pt>
                <c:pt idx="73">
                  <c:v>288.07479999999993</c:v>
                </c:pt>
                <c:pt idx="74">
                  <c:v>288.18529999999993</c:v>
                </c:pt>
                <c:pt idx="75">
                  <c:v>288.29579999999993</c:v>
                </c:pt>
                <c:pt idx="76">
                  <c:v>288.40629999999993</c:v>
                </c:pt>
                <c:pt idx="77">
                  <c:v>288.51679999999993</c:v>
                </c:pt>
                <c:pt idx="78">
                  <c:v>288.62729999999999</c:v>
                </c:pt>
                <c:pt idx="79">
                  <c:v>288.73769999999996</c:v>
                </c:pt>
                <c:pt idx="80">
                  <c:v>288.84820000000002</c:v>
                </c:pt>
                <c:pt idx="81">
                  <c:v>288.95859999999993</c:v>
                </c:pt>
                <c:pt idx="82">
                  <c:v>289.06909999999999</c:v>
                </c:pt>
                <c:pt idx="83">
                  <c:v>289.17950000000002</c:v>
                </c:pt>
                <c:pt idx="84">
                  <c:v>289.28989999999999</c:v>
                </c:pt>
                <c:pt idx="85">
                  <c:v>289.40029999999996</c:v>
                </c:pt>
                <c:pt idx="86">
                  <c:v>289.51069999999999</c:v>
                </c:pt>
                <c:pt idx="87">
                  <c:v>289.62109999999996</c:v>
                </c:pt>
                <c:pt idx="88">
                  <c:v>289.73149999999987</c:v>
                </c:pt>
                <c:pt idx="89">
                  <c:v>289.84190000000001</c:v>
                </c:pt>
                <c:pt idx="90">
                  <c:v>289.9522</c:v>
                </c:pt>
                <c:pt idx="91">
                  <c:v>290.06259999999992</c:v>
                </c:pt>
                <c:pt idx="92">
                  <c:v>290.17290000000008</c:v>
                </c:pt>
                <c:pt idx="93">
                  <c:v>290.28329999999994</c:v>
                </c:pt>
                <c:pt idx="94">
                  <c:v>290.39359999999994</c:v>
                </c:pt>
                <c:pt idx="95">
                  <c:v>290.50389999999999</c:v>
                </c:pt>
                <c:pt idx="96">
                  <c:v>290.61419999999993</c:v>
                </c:pt>
                <c:pt idx="97">
                  <c:v>290.72449999999992</c:v>
                </c:pt>
                <c:pt idx="98">
                  <c:v>290.83479999999992</c:v>
                </c:pt>
                <c:pt idx="99">
                  <c:v>290.94509999999997</c:v>
                </c:pt>
                <c:pt idx="100">
                  <c:v>291.05540000000002</c:v>
                </c:pt>
                <c:pt idx="101">
                  <c:v>291.16570000000002</c:v>
                </c:pt>
                <c:pt idx="102">
                  <c:v>291.27599999999995</c:v>
                </c:pt>
                <c:pt idx="103">
                  <c:v>291.38619999999986</c:v>
                </c:pt>
                <c:pt idx="104">
                  <c:v>291.49649999999997</c:v>
                </c:pt>
                <c:pt idx="105">
                  <c:v>291.60669999999999</c:v>
                </c:pt>
                <c:pt idx="106">
                  <c:v>291.71699999999987</c:v>
                </c:pt>
                <c:pt idx="107">
                  <c:v>291.8272</c:v>
                </c:pt>
                <c:pt idx="108">
                  <c:v>291.93740000000003</c:v>
                </c:pt>
                <c:pt idx="109">
                  <c:v>292.04759999999999</c:v>
                </c:pt>
                <c:pt idx="110">
                  <c:v>292.15789999999998</c:v>
                </c:pt>
                <c:pt idx="111">
                  <c:v>292.26809999999995</c:v>
                </c:pt>
                <c:pt idx="112">
                  <c:v>292.37829999999997</c:v>
                </c:pt>
                <c:pt idx="113">
                  <c:v>292.48849999999993</c:v>
                </c:pt>
                <c:pt idx="114">
                  <c:v>292.59869999999995</c:v>
                </c:pt>
                <c:pt idx="115">
                  <c:v>292.7088</c:v>
                </c:pt>
                <c:pt idx="116">
                  <c:v>292.81900000000002</c:v>
                </c:pt>
                <c:pt idx="117">
                  <c:v>292.92919999999987</c:v>
                </c:pt>
                <c:pt idx="118">
                  <c:v>293.03930000000003</c:v>
                </c:pt>
                <c:pt idx="119">
                  <c:v>293.14950000000005</c:v>
                </c:pt>
                <c:pt idx="120">
                  <c:v>293.25970000000001</c:v>
                </c:pt>
                <c:pt idx="121">
                  <c:v>293.36980000000005</c:v>
                </c:pt>
                <c:pt idx="122">
                  <c:v>293.47999999999996</c:v>
                </c:pt>
                <c:pt idx="123">
                  <c:v>293.59009999999995</c:v>
                </c:pt>
                <c:pt idx="124">
                  <c:v>293.7002</c:v>
                </c:pt>
                <c:pt idx="125">
                  <c:v>293.81029999999993</c:v>
                </c:pt>
                <c:pt idx="126">
                  <c:v>293.92049999999995</c:v>
                </c:pt>
                <c:pt idx="127">
                  <c:v>294.03059999999994</c:v>
                </c:pt>
                <c:pt idx="128">
                  <c:v>294.14069999999998</c:v>
                </c:pt>
                <c:pt idx="129">
                  <c:v>294.25080000000008</c:v>
                </c:pt>
                <c:pt idx="130">
                  <c:v>294.36090000000002</c:v>
                </c:pt>
                <c:pt idx="131">
                  <c:v>294.47099999999995</c:v>
                </c:pt>
                <c:pt idx="132">
                  <c:v>294.58109999999994</c:v>
                </c:pt>
                <c:pt idx="133">
                  <c:v>294.69119999999987</c:v>
                </c:pt>
                <c:pt idx="134">
                  <c:v>294.80130000000003</c:v>
                </c:pt>
                <c:pt idx="135">
                  <c:v>294.91129999999987</c:v>
                </c:pt>
                <c:pt idx="136">
                  <c:v>295.02140000000003</c:v>
                </c:pt>
                <c:pt idx="137">
                  <c:v>295.13149999999996</c:v>
                </c:pt>
                <c:pt idx="138">
                  <c:v>295.24149999999992</c:v>
                </c:pt>
                <c:pt idx="139">
                  <c:v>295.35160000000002</c:v>
                </c:pt>
                <c:pt idx="140">
                  <c:v>295.46159999999986</c:v>
                </c:pt>
                <c:pt idx="141">
                  <c:v>295.57169999999996</c:v>
                </c:pt>
                <c:pt idx="142">
                  <c:v>295.68169999999992</c:v>
                </c:pt>
                <c:pt idx="143">
                  <c:v>295.79179999999997</c:v>
                </c:pt>
                <c:pt idx="144">
                  <c:v>295.90179999999987</c:v>
                </c:pt>
                <c:pt idx="145">
                  <c:v>296.01179999999994</c:v>
                </c:pt>
                <c:pt idx="146">
                  <c:v>296.12189999999993</c:v>
                </c:pt>
                <c:pt idx="147">
                  <c:v>296.23189999999994</c:v>
                </c:pt>
                <c:pt idx="148">
                  <c:v>296.34190000000001</c:v>
                </c:pt>
                <c:pt idx="149">
                  <c:v>296.45189999999997</c:v>
                </c:pt>
                <c:pt idx="150">
                  <c:v>296.56189999999992</c:v>
                </c:pt>
                <c:pt idx="151">
                  <c:v>296.67189999999999</c:v>
                </c:pt>
                <c:pt idx="152">
                  <c:v>296.78189999999995</c:v>
                </c:pt>
                <c:pt idx="153">
                  <c:v>296.89189999999996</c:v>
                </c:pt>
                <c:pt idx="154">
                  <c:v>297.00189999999992</c:v>
                </c:pt>
                <c:pt idx="155">
                  <c:v>297.11189999999999</c:v>
                </c:pt>
                <c:pt idx="156">
                  <c:v>297.22189999999995</c:v>
                </c:pt>
                <c:pt idx="157">
                  <c:v>297.33189999999996</c:v>
                </c:pt>
                <c:pt idx="158">
                  <c:v>297.44189999999992</c:v>
                </c:pt>
                <c:pt idx="159">
                  <c:v>297.55180000000001</c:v>
                </c:pt>
                <c:pt idx="160">
                  <c:v>297.66180000000008</c:v>
                </c:pt>
                <c:pt idx="161">
                  <c:v>297.77179999999987</c:v>
                </c:pt>
                <c:pt idx="162">
                  <c:v>297.88169999999997</c:v>
                </c:pt>
                <c:pt idx="163">
                  <c:v>297.99169999999987</c:v>
                </c:pt>
                <c:pt idx="164">
                  <c:v>298.10160000000002</c:v>
                </c:pt>
                <c:pt idx="165">
                  <c:v>298.21159999999986</c:v>
                </c:pt>
                <c:pt idx="166">
                  <c:v>298.32149999999996</c:v>
                </c:pt>
                <c:pt idx="167">
                  <c:v>298.43149999999997</c:v>
                </c:pt>
                <c:pt idx="168">
                  <c:v>298.54140000000001</c:v>
                </c:pt>
                <c:pt idx="169">
                  <c:v>298.65129999999999</c:v>
                </c:pt>
                <c:pt idx="170">
                  <c:v>298.76129999999995</c:v>
                </c:pt>
                <c:pt idx="171">
                  <c:v>298.87119999999993</c:v>
                </c:pt>
                <c:pt idx="172">
                  <c:v>298.98109999999997</c:v>
                </c:pt>
                <c:pt idx="173">
                  <c:v>299.09099999999995</c:v>
                </c:pt>
                <c:pt idx="174">
                  <c:v>299.20099999999996</c:v>
                </c:pt>
                <c:pt idx="175">
                  <c:v>299.3109</c:v>
                </c:pt>
                <c:pt idx="176">
                  <c:v>299.42079999999993</c:v>
                </c:pt>
                <c:pt idx="177">
                  <c:v>299.53069999999997</c:v>
                </c:pt>
                <c:pt idx="178">
                  <c:v>299.64060000000006</c:v>
                </c:pt>
                <c:pt idx="179">
                  <c:v>299.75049999999999</c:v>
                </c:pt>
                <c:pt idx="180">
                  <c:v>299.86040000000008</c:v>
                </c:pt>
                <c:pt idx="181">
                  <c:v>299.97029999999995</c:v>
                </c:pt>
                <c:pt idx="182">
                  <c:v>300.08009999999996</c:v>
                </c:pt>
                <c:pt idx="183">
                  <c:v>300.19</c:v>
                </c:pt>
                <c:pt idx="184">
                  <c:v>300.29989999999992</c:v>
                </c:pt>
                <c:pt idx="185">
                  <c:v>300.40980000000002</c:v>
                </c:pt>
                <c:pt idx="186">
                  <c:v>300.51960000000008</c:v>
                </c:pt>
                <c:pt idx="187">
                  <c:v>300.62950000000001</c:v>
                </c:pt>
                <c:pt idx="188">
                  <c:v>300.73929999999996</c:v>
                </c:pt>
                <c:pt idx="189">
                  <c:v>300.84920000000005</c:v>
                </c:pt>
                <c:pt idx="190">
                  <c:v>300.95909999999992</c:v>
                </c:pt>
                <c:pt idx="191">
                  <c:v>301.06889999999999</c:v>
                </c:pt>
                <c:pt idx="192">
                  <c:v>301.17869999999999</c:v>
                </c:pt>
                <c:pt idx="193">
                  <c:v>301.28859999999986</c:v>
                </c:pt>
                <c:pt idx="194">
                  <c:v>301.39839999999987</c:v>
                </c:pt>
                <c:pt idx="195">
                  <c:v>301.50819999999993</c:v>
                </c:pt>
                <c:pt idx="196">
                  <c:v>301.61810000000003</c:v>
                </c:pt>
                <c:pt idx="197">
                  <c:v>301.72789999999992</c:v>
                </c:pt>
                <c:pt idx="198">
                  <c:v>301.83769999999993</c:v>
                </c:pt>
                <c:pt idx="199">
                  <c:v>301.94749999999999</c:v>
                </c:pt>
                <c:pt idx="200">
                  <c:v>302.0573</c:v>
                </c:pt>
                <c:pt idx="201">
                  <c:v>302.1671</c:v>
                </c:pt>
                <c:pt idx="202">
                  <c:v>302.27689999999996</c:v>
                </c:pt>
                <c:pt idx="203">
                  <c:v>302.38669999999996</c:v>
                </c:pt>
                <c:pt idx="204">
                  <c:v>302.49649999999997</c:v>
                </c:pt>
                <c:pt idx="205">
                  <c:v>302.60629999999992</c:v>
                </c:pt>
                <c:pt idx="206">
                  <c:v>302.71599999999995</c:v>
                </c:pt>
                <c:pt idx="207">
                  <c:v>302.82580000000002</c:v>
                </c:pt>
                <c:pt idx="208">
                  <c:v>302.93559999999997</c:v>
                </c:pt>
                <c:pt idx="209">
                  <c:v>303.0453</c:v>
                </c:pt>
                <c:pt idx="210">
                  <c:v>303.1551</c:v>
                </c:pt>
                <c:pt idx="211">
                  <c:v>303.26479999999992</c:v>
                </c:pt>
                <c:pt idx="212">
                  <c:v>303.37459999999999</c:v>
                </c:pt>
                <c:pt idx="213">
                  <c:v>303.48429999999996</c:v>
                </c:pt>
                <c:pt idx="214">
                  <c:v>303.59399999999994</c:v>
                </c:pt>
                <c:pt idx="215">
                  <c:v>303.7038</c:v>
                </c:pt>
                <c:pt idx="216">
                  <c:v>303.81349999999992</c:v>
                </c:pt>
                <c:pt idx="217">
                  <c:v>303.92319999999995</c:v>
                </c:pt>
                <c:pt idx="218">
                  <c:v>304.03289999999993</c:v>
                </c:pt>
                <c:pt idx="219">
                  <c:v>304.14260000000007</c:v>
                </c:pt>
                <c:pt idx="220">
                  <c:v>304.25229999999999</c:v>
                </c:pt>
                <c:pt idx="221">
                  <c:v>304.36200000000002</c:v>
                </c:pt>
                <c:pt idx="222">
                  <c:v>304.47169999999994</c:v>
                </c:pt>
                <c:pt idx="223">
                  <c:v>304.58139999999986</c:v>
                </c:pt>
                <c:pt idx="224">
                  <c:v>304.69099999999992</c:v>
                </c:pt>
                <c:pt idx="225">
                  <c:v>304.80070000000001</c:v>
                </c:pt>
                <c:pt idx="226">
                  <c:v>304.91039999999987</c:v>
                </c:pt>
                <c:pt idx="227">
                  <c:v>305.02</c:v>
                </c:pt>
                <c:pt idx="228">
                  <c:v>305.12959999999993</c:v>
                </c:pt>
                <c:pt idx="229">
                  <c:v>305.23929999999996</c:v>
                </c:pt>
                <c:pt idx="230">
                  <c:v>305.34890000000001</c:v>
                </c:pt>
                <c:pt idx="231">
                  <c:v>305.45849999999996</c:v>
                </c:pt>
                <c:pt idx="232">
                  <c:v>305.56809999999996</c:v>
                </c:pt>
                <c:pt idx="233">
                  <c:v>305.67770000000002</c:v>
                </c:pt>
                <c:pt idx="234">
                  <c:v>305.78729999999996</c:v>
                </c:pt>
                <c:pt idx="235">
                  <c:v>305.89689999999996</c:v>
                </c:pt>
                <c:pt idx="236">
                  <c:v>306.00649999999996</c:v>
                </c:pt>
                <c:pt idx="237">
                  <c:v>306.11609999999996</c:v>
                </c:pt>
                <c:pt idx="238">
                  <c:v>306.22569999999996</c:v>
                </c:pt>
                <c:pt idx="239">
                  <c:v>306.33519999999993</c:v>
                </c:pt>
                <c:pt idx="240">
                  <c:v>306.44479999999999</c:v>
                </c:pt>
                <c:pt idx="241">
                  <c:v>306.55430000000001</c:v>
                </c:pt>
                <c:pt idx="242">
                  <c:v>306.66379999999992</c:v>
                </c:pt>
                <c:pt idx="243">
                  <c:v>306.77339999999987</c:v>
                </c:pt>
                <c:pt idx="244">
                  <c:v>306.88290000000001</c:v>
                </c:pt>
                <c:pt idx="245">
                  <c:v>306.99239999999986</c:v>
                </c:pt>
                <c:pt idx="246">
                  <c:v>307.1019</c:v>
                </c:pt>
                <c:pt idx="247">
                  <c:v>307.21140000000003</c:v>
                </c:pt>
                <c:pt idx="248">
                  <c:v>307.32080000000002</c:v>
                </c:pt>
                <c:pt idx="249">
                  <c:v>307.43029999999993</c:v>
                </c:pt>
                <c:pt idx="250">
                  <c:v>307.53980000000001</c:v>
                </c:pt>
                <c:pt idx="251">
                  <c:v>307.64920000000006</c:v>
                </c:pt>
                <c:pt idx="252">
                  <c:v>307.7586</c:v>
                </c:pt>
                <c:pt idx="253">
                  <c:v>307.86810000000003</c:v>
                </c:pt>
                <c:pt idx="254">
                  <c:v>307.97749999999996</c:v>
                </c:pt>
                <c:pt idx="255">
                  <c:v>308.08689999999996</c:v>
                </c:pt>
                <c:pt idx="256">
                  <c:v>308.19629999999995</c:v>
                </c:pt>
                <c:pt idx="257">
                  <c:v>308.30560000000008</c:v>
                </c:pt>
                <c:pt idx="258">
                  <c:v>308.41499999999996</c:v>
                </c:pt>
                <c:pt idx="259">
                  <c:v>308.52440000000001</c:v>
                </c:pt>
                <c:pt idx="260">
                  <c:v>308.63369999999992</c:v>
                </c:pt>
                <c:pt idx="261">
                  <c:v>308.74310000000003</c:v>
                </c:pt>
                <c:pt idx="262">
                  <c:v>308.85239999999999</c:v>
                </c:pt>
                <c:pt idx="263">
                  <c:v>308.96169999999995</c:v>
                </c:pt>
                <c:pt idx="264">
                  <c:v>309.07100000000003</c:v>
                </c:pt>
                <c:pt idx="265">
                  <c:v>309.18029999999999</c:v>
                </c:pt>
                <c:pt idx="266">
                  <c:v>309.28949999999992</c:v>
                </c:pt>
                <c:pt idx="267">
                  <c:v>309.39879999999994</c:v>
                </c:pt>
                <c:pt idx="268">
                  <c:v>309.50809999999996</c:v>
                </c:pt>
                <c:pt idx="269">
                  <c:v>309.6173</c:v>
                </c:pt>
                <c:pt idx="270">
                  <c:v>309.72649999999993</c:v>
                </c:pt>
                <c:pt idx="271">
                  <c:v>309.83569999999992</c:v>
                </c:pt>
                <c:pt idx="272">
                  <c:v>309.94490000000002</c:v>
                </c:pt>
                <c:pt idx="273">
                  <c:v>310.05410000000001</c:v>
                </c:pt>
                <c:pt idx="274">
                  <c:v>310.16320000000002</c:v>
                </c:pt>
                <c:pt idx="275">
                  <c:v>310.2724</c:v>
                </c:pt>
                <c:pt idx="276">
                  <c:v>310.38149999999996</c:v>
                </c:pt>
                <c:pt idx="277">
                  <c:v>310.49059999999986</c:v>
                </c:pt>
                <c:pt idx="278">
                  <c:v>310.59969999999993</c:v>
                </c:pt>
                <c:pt idx="279">
                  <c:v>310.7088</c:v>
                </c:pt>
                <c:pt idx="280">
                  <c:v>310.81790000000001</c:v>
                </c:pt>
                <c:pt idx="281">
                  <c:v>310.92699999999996</c:v>
                </c:pt>
                <c:pt idx="282">
                  <c:v>311.03599999999994</c:v>
                </c:pt>
                <c:pt idx="283">
                  <c:v>311.14499999999998</c:v>
                </c:pt>
                <c:pt idx="284">
                  <c:v>311.25400000000002</c:v>
                </c:pt>
                <c:pt idx="285">
                  <c:v>311.363</c:v>
                </c:pt>
                <c:pt idx="286">
                  <c:v>311.47199999999987</c:v>
                </c:pt>
                <c:pt idx="287">
                  <c:v>311.58089999999999</c:v>
                </c:pt>
                <c:pt idx="288">
                  <c:v>311.68990000000002</c:v>
                </c:pt>
                <c:pt idx="289">
                  <c:v>311.79880000000003</c:v>
                </c:pt>
                <c:pt idx="290">
                  <c:v>311.90769999999992</c:v>
                </c:pt>
                <c:pt idx="291">
                  <c:v>312.01659999999987</c:v>
                </c:pt>
                <c:pt idx="292">
                  <c:v>312.12540000000001</c:v>
                </c:pt>
                <c:pt idx="293">
                  <c:v>312.23429999999996</c:v>
                </c:pt>
                <c:pt idx="294">
                  <c:v>312.34309999999999</c:v>
                </c:pt>
                <c:pt idx="295">
                  <c:v>312.45189999999997</c:v>
                </c:pt>
                <c:pt idx="296">
                  <c:v>312.5607</c:v>
                </c:pt>
                <c:pt idx="297">
                  <c:v>312.66940000000005</c:v>
                </c:pt>
                <c:pt idx="298">
                  <c:v>312.77820000000003</c:v>
                </c:pt>
                <c:pt idx="299">
                  <c:v>312.86189999999999</c:v>
                </c:pt>
                <c:pt idx="300">
                  <c:v>312.97639999999996</c:v>
                </c:pt>
                <c:pt idx="301">
                  <c:v>313.09099999999995</c:v>
                </c:pt>
                <c:pt idx="302">
                  <c:v>313.20549999999992</c:v>
                </c:pt>
                <c:pt idx="303">
                  <c:v>313.32009999999997</c:v>
                </c:pt>
                <c:pt idx="304">
                  <c:v>313.43459999999993</c:v>
                </c:pt>
                <c:pt idx="305">
                  <c:v>313.54910000000001</c:v>
                </c:pt>
                <c:pt idx="306">
                  <c:v>313.6635</c:v>
                </c:pt>
                <c:pt idx="307">
                  <c:v>313.77799999999996</c:v>
                </c:pt>
                <c:pt idx="308">
                  <c:v>313.89240000000001</c:v>
                </c:pt>
                <c:pt idx="309">
                  <c:v>314.0068</c:v>
                </c:pt>
                <c:pt idx="310">
                  <c:v>314.12109999999996</c:v>
                </c:pt>
                <c:pt idx="311">
                  <c:v>314.23549999999994</c:v>
                </c:pt>
                <c:pt idx="312">
                  <c:v>314.34980000000007</c:v>
                </c:pt>
                <c:pt idx="313">
                  <c:v>314.46409999999992</c:v>
                </c:pt>
                <c:pt idx="314">
                  <c:v>314.57839999999993</c:v>
                </c:pt>
                <c:pt idx="315">
                  <c:v>314.6927</c:v>
                </c:pt>
                <c:pt idx="316">
                  <c:v>314.80689999999993</c:v>
                </c:pt>
                <c:pt idx="317">
                  <c:v>314.92119999999994</c:v>
                </c:pt>
                <c:pt idx="318">
                  <c:v>315.03539999999987</c:v>
                </c:pt>
                <c:pt idx="319">
                  <c:v>315.14960000000008</c:v>
                </c:pt>
                <c:pt idx="320">
                  <c:v>315.26369999999991</c:v>
                </c:pt>
                <c:pt idx="321">
                  <c:v>315.37790000000001</c:v>
                </c:pt>
                <c:pt idx="322">
                  <c:v>315.49199999999996</c:v>
                </c:pt>
                <c:pt idx="323">
                  <c:v>315.60610000000003</c:v>
                </c:pt>
                <c:pt idx="324">
                  <c:v>315.72019999999986</c:v>
                </c:pt>
                <c:pt idx="325">
                  <c:v>315.83420000000001</c:v>
                </c:pt>
                <c:pt idx="326">
                  <c:v>315.94819999999993</c:v>
                </c:pt>
                <c:pt idx="327">
                  <c:v>316.06220000000002</c:v>
                </c:pt>
                <c:pt idx="328">
                  <c:v>316.17619999999994</c:v>
                </c:pt>
                <c:pt idx="329">
                  <c:v>316.29020000000003</c:v>
                </c:pt>
                <c:pt idx="330">
                  <c:v>316.40410000000003</c:v>
                </c:pt>
                <c:pt idx="331">
                  <c:v>316.51809999999995</c:v>
                </c:pt>
                <c:pt idx="332">
                  <c:v>316.63200000000001</c:v>
                </c:pt>
                <c:pt idx="333">
                  <c:v>316.74579999999992</c:v>
                </c:pt>
                <c:pt idx="334">
                  <c:v>316.85969999999998</c:v>
                </c:pt>
                <c:pt idx="335">
                  <c:v>316.97349999999994</c:v>
                </c:pt>
                <c:pt idx="336">
                  <c:v>317.08730000000003</c:v>
                </c:pt>
                <c:pt idx="337">
                  <c:v>317.20109999999994</c:v>
                </c:pt>
                <c:pt idx="338">
                  <c:v>317.31490000000002</c:v>
                </c:pt>
                <c:pt idx="339">
                  <c:v>317.42859999999996</c:v>
                </c:pt>
                <c:pt idx="340">
                  <c:v>317.54239999999999</c:v>
                </c:pt>
                <c:pt idx="341">
                  <c:v>317.65609999999992</c:v>
                </c:pt>
                <c:pt idx="342">
                  <c:v>317.7697</c:v>
                </c:pt>
                <c:pt idx="343">
                  <c:v>317.88339999999994</c:v>
                </c:pt>
                <c:pt idx="344">
                  <c:v>317.99699999999996</c:v>
                </c:pt>
                <c:pt idx="345">
                  <c:v>318.11059999999992</c:v>
                </c:pt>
                <c:pt idx="346">
                  <c:v>318.2242</c:v>
                </c:pt>
                <c:pt idx="347">
                  <c:v>318.33780000000002</c:v>
                </c:pt>
                <c:pt idx="348">
                  <c:v>318.45129999999995</c:v>
                </c:pt>
                <c:pt idx="349">
                  <c:v>318.56490000000002</c:v>
                </c:pt>
                <c:pt idx="350">
                  <c:v>318.67840000000001</c:v>
                </c:pt>
                <c:pt idx="351">
                  <c:v>318.79179999999997</c:v>
                </c:pt>
                <c:pt idx="352">
                  <c:v>318.90529999999995</c:v>
                </c:pt>
                <c:pt idx="353">
                  <c:v>319.01869999999997</c:v>
                </c:pt>
                <c:pt idx="354">
                  <c:v>319.13209999999992</c:v>
                </c:pt>
                <c:pt idx="355">
                  <c:v>319.24549999999999</c:v>
                </c:pt>
                <c:pt idx="356">
                  <c:v>319.35890000000001</c:v>
                </c:pt>
                <c:pt idx="357">
                  <c:v>319.47219999999993</c:v>
                </c:pt>
                <c:pt idx="358">
                  <c:v>319.58549999999997</c:v>
                </c:pt>
                <c:pt idx="359">
                  <c:v>319.69880000000001</c:v>
                </c:pt>
                <c:pt idx="360">
                  <c:v>319.81209999999999</c:v>
                </c:pt>
                <c:pt idx="361">
                  <c:v>319.92529999999994</c:v>
                </c:pt>
                <c:pt idx="362">
                  <c:v>320.03859999999986</c:v>
                </c:pt>
                <c:pt idx="363">
                  <c:v>320.15179999999992</c:v>
                </c:pt>
                <c:pt idx="364">
                  <c:v>320.26499999999999</c:v>
                </c:pt>
                <c:pt idx="365">
                  <c:v>320.37809999999996</c:v>
                </c:pt>
                <c:pt idx="366">
                  <c:v>320.49119999999988</c:v>
                </c:pt>
                <c:pt idx="367">
                  <c:v>320.60440000000006</c:v>
                </c:pt>
                <c:pt idx="368">
                  <c:v>320.7174</c:v>
                </c:pt>
                <c:pt idx="369">
                  <c:v>320.83049999999992</c:v>
                </c:pt>
                <c:pt idx="370">
                  <c:v>320.9436</c:v>
                </c:pt>
                <c:pt idx="371">
                  <c:v>321.0566</c:v>
                </c:pt>
                <c:pt idx="372">
                  <c:v>321.16960000000006</c:v>
                </c:pt>
                <c:pt idx="373">
                  <c:v>321.28250000000003</c:v>
                </c:pt>
                <c:pt idx="374">
                  <c:v>321.39550000000003</c:v>
                </c:pt>
                <c:pt idx="375">
                  <c:v>321.50839999999994</c:v>
                </c:pt>
                <c:pt idx="376">
                  <c:v>321.62129999999996</c:v>
                </c:pt>
                <c:pt idx="377">
                  <c:v>321.73419999999993</c:v>
                </c:pt>
                <c:pt idx="378">
                  <c:v>321.84710000000001</c:v>
                </c:pt>
                <c:pt idx="379">
                  <c:v>321.9599</c:v>
                </c:pt>
                <c:pt idx="380">
                  <c:v>322.0727</c:v>
                </c:pt>
                <c:pt idx="381">
                  <c:v>322.18549999999999</c:v>
                </c:pt>
                <c:pt idx="382">
                  <c:v>322.29829999999987</c:v>
                </c:pt>
                <c:pt idx="383">
                  <c:v>322.41099999999994</c:v>
                </c:pt>
                <c:pt idx="384">
                  <c:v>322.52369999999996</c:v>
                </c:pt>
                <c:pt idx="385">
                  <c:v>322.63639999999987</c:v>
                </c:pt>
                <c:pt idx="386">
                  <c:v>322.7491</c:v>
                </c:pt>
                <c:pt idx="387">
                  <c:v>322.86180000000002</c:v>
                </c:pt>
                <c:pt idx="388">
                  <c:v>322.9744</c:v>
                </c:pt>
                <c:pt idx="389">
                  <c:v>323.08699999999993</c:v>
                </c:pt>
                <c:pt idx="390">
                  <c:v>323.19959999999992</c:v>
                </c:pt>
                <c:pt idx="391">
                  <c:v>323.31209999999999</c:v>
                </c:pt>
                <c:pt idx="392">
                  <c:v>323.42469999999992</c:v>
                </c:pt>
                <c:pt idx="393">
                  <c:v>323.53719999999987</c:v>
                </c:pt>
                <c:pt idx="394">
                  <c:v>323.64970000000005</c:v>
                </c:pt>
                <c:pt idx="395">
                  <c:v>323.76209999999992</c:v>
                </c:pt>
                <c:pt idx="396">
                  <c:v>323.87459999999999</c:v>
                </c:pt>
                <c:pt idx="397">
                  <c:v>323.98699999999997</c:v>
                </c:pt>
                <c:pt idx="398">
                  <c:v>324.0994</c:v>
                </c:pt>
                <c:pt idx="399">
                  <c:v>324.21179999999987</c:v>
                </c:pt>
                <c:pt idx="400">
                  <c:v>324.32409999999999</c:v>
                </c:pt>
                <c:pt idx="401">
                  <c:v>324.43649999999991</c:v>
                </c:pt>
                <c:pt idx="402">
                  <c:v>324.54880000000009</c:v>
                </c:pt>
                <c:pt idx="403">
                  <c:v>324.661</c:v>
                </c:pt>
                <c:pt idx="404">
                  <c:v>324.77329999999995</c:v>
                </c:pt>
                <c:pt idx="405">
                  <c:v>324.88549999999992</c:v>
                </c:pt>
                <c:pt idx="406">
                  <c:v>324.99779999999987</c:v>
                </c:pt>
                <c:pt idx="407">
                  <c:v>325.10989999999998</c:v>
                </c:pt>
                <c:pt idx="408">
                  <c:v>325.22209999999995</c:v>
                </c:pt>
                <c:pt idx="409">
                  <c:v>325.33429999999993</c:v>
                </c:pt>
                <c:pt idx="410">
                  <c:v>325.44639999999987</c:v>
                </c:pt>
                <c:pt idx="411">
                  <c:v>325.55849999999992</c:v>
                </c:pt>
                <c:pt idx="412">
                  <c:v>325.6705</c:v>
                </c:pt>
                <c:pt idx="413">
                  <c:v>325.7826</c:v>
                </c:pt>
                <c:pt idx="414">
                  <c:v>325.89460000000008</c:v>
                </c:pt>
                <c:pt idx="415">
                  <c:v>326.00659999999993</c:v>
                </c:pt>
                <c:pt idx="416">
                  <c:v>326.11860000000001</c:v>
                </c:pt>
                <c:pt idx="417">
                  <c:v>326.23059999999987</c:v>
                </c:pt>
                <c:pt idx="418">
                  <c:v>326.34249999999997</c:v>
                </c:pt>
                <c:pt idx="419">
                  <c:v>326.45440000000002</c:v>
                </c:pt>
                <c:pt idx="420">
                  <c:v>326.56629999999996</c:v>
                </c:pt>
                <c:pt idx="421">
                  <c:v>326.6782</c:v>
                </c:pt>
                <c:pt idx="422">
                  <c:v>326.78999999999996</c:v>
                </c:pt>
                <c:pt idx="423">
                  <c:v>326.90179999999987</c:v>
                </c:pt>
                <c:pt idx="424">
                  <c:v>327.0136</c:v>
                </c:pt>
                <c:pt idx="425">
                  <c:v>327.12540000000001</c:v>
                </c:pt>
                <c:pt idx="426">
                  <c:v>327.23719999999986</c:v>
                </c:pt>
                <c:pt idx="427">
                  <c:v>327.34890000000001</c:v>
                </c:pt>
                <c:pt idx="428">
                  <c:v>327.4606</c:v>
                </c:pt>
                <c:pt idx="429">
                  <c:v>327.57229999999993</c:v>
                </c:pt>
                <c:pt idx="430">
                  <c:v>327.68400000000008</c:v>
                </c:pt>
                <c:pt idx="431">
                  <c:v>327.79559999999987</c:v>
                </c:pt>
                <c:pt idx="432">
                  <c:v>327.90719999999993</c:v>
                </c:pt>
                <c:pt idx="433">
                  <c:v>328.0188</c:v>
                </c:pt>
                <c:pt idx="434">
                  <c:v>328.13040000000001</c:v>
                </c:pt>
                <c:pt idx="435">
                  <c:v>328.24189999999999</c:v>
                </c:pt>
                <c:pt idx="436">
                  <c:v>328.35340000000002</c:v>
                </c:pt>
                <c:pt idx="437">
                  <c:v>328.4649</c:v>
                </c:pt>
                <c:pt idx="438">
                  <c:v>328.57639999999986</c:v>
                </c:pt>
                <c:pt idx="439">
                  <c:v>328.68790000000001</c:v>
                </c:pt>
                <c:pt idx="440">
                  <c:v>328.79929999999996</c:v>
                </c:pt>
                <c:pt idx="441">
                  <c:v>328.91069999999996</c:v>
                </c:pt>
                <c:pt idx="442">
                  <c:v>329.02209999999997</c:v>
                </c:pt>
                <c:pt idx="443">
                  <c:v>329.13350000000003</c:v>
                </c:pt>
                <c:pt idx="444">
                  <c:v>329.24480000000005</c:v>
                </c:pt>
                <c:pt idx="445">
                  <c:v>329.35610000000003</c:v>
                </c:pt>
                <c:pt idx="446">
                  <c:v>329.4674</c:v>
                </c:pt>
                <c:pt idx="447">
                  <c:v>329.57870000000003</c:v>
                </c:pt>
                <c:pt idx="448">
                  <c:v>329.69</c:v>
                </c:pt>
                <c:pt idx="449">
                  <c:v>329.80119999999994</c:v>
                </c:pt>
                <c:pt idx="450">
                  <c:v>329.91239999999993</c:v>
                </c:pt>
                <c:pt idx="451">
                  <c:v>330.02359999999993</c:v>
                </c:pt>
                <c:pt idx="452">
                  <c:v>330.13479999999993</c:v>
                </c:pt>
                <c:pt idx="453">
                  <c:v>330.24590000000001</c:v>
                </c:pt>
                <c:pt idx="454">
                  <c:v>330.35700000000008</c:v>
                </c:pt>
                <c:pt idx="455">
                  <c:v>330.46809999999994</c:v>
                </c:pt>
                <c:pt idx="456">
                  <c:v>330.57920000000001</c:v>
                </c:pt>
                <c:pt idx="457">
                  <c:v>330.6902</c:v>
                </c:pt>
                <c:pt idx="458">
                  <c:v>330.80130000000003</c:v>
                </c:pt>
                <c:pt idx="459">
                  <c:v>330.91229999999996</c:v>
                </c:pt>
                <c:pt idx="460">
                  <c:v>331.02319999999986</c:v>
                </c:pt>
                <c:pt idx="461">
                  <c:v>331.13420000000002</c:v>
                </c:pt>
                <c:pt idx="462">
                  <c:v>331.24509999999992</c:v>
                </c:pt>
                <c:pt idx="463">
                  <c:v>331.35610000000003</c:v>
                </c:pt>
                <c:pt idx="464">
                  <c:v>331.46699999999987</c:v>
                </c:pt>
                <c:pt idx="465">
                  <c:v>331.57780000000002</c:v>
                </c:pt>
                <c:pt idx="466">
                  <c:v>331.68869999999993</c:v>
                </c:pt>
                <c:pt idx="467">
                  <c:v>331.79949999999997</c:v>
                </c:pt>
                <c:pt idx="468">
                  <c:v>331.91029999999995</c:v>
                </c:pt>
                <c:pt idx="469">
                  <c:v>332.02109999999993</c:v>
                </c:pt>
                <c:pt idx="470">
                  <c:v>332.13189999999992</c:v>
                </c:pt>
                <c:pt idx="471">
                  <c:v>332.24259999999992</c:v>
                </c:pt>
                <c:pt idx="472">
                  <c:v>332.35329999999999</c:v>
                </c:pt>
                <c:pt idx="473">
                  <c:v>332.464</c:v>
                </c:pt>
                <c:pt idx="474">
                  <c:v>332.57470000000001</c:v>
                </c:pt>
                <c:pt idx="475">
                  <c:v>332.68529999999993</c:v>
                </c:pt>
                <c:pt idx="476">
                  <c:v>332.79599999999994</c:v>
                </c:pt>
                <c:pt idx="477">
                  <c:v>332.90660000000003</c:v>
                </c:pt>
                <c:pt idx="478">
                  <c:v>333.0172</c:v>
                </c:pt>
                <c:pt idx="479">
                  <c:v>333.1277</c:v>
                </c:pt>
                <c:pt idx="480">
                  <c:v>333.23829999999987</c:v>
                </c:pt>
                <c:pt idx="481">
                  <c:v>333.34879999999993</c:v>
                </c:pt>
                <c:pt idx="482">
                  <c:v>333.45929999999993</c:v>
                </c:pt>
                <c:pt idx="483">
                  <c:v>333.56979999999999</c:v>
                </c:pt>
                <c:pt idx="484">
                  <c:v>333.68020000000001</c:v>
                </c:pt>
                <c:pt idx="485">
                  <c:v>333.79069999999996</c:v>
                </c:pt>
                <c:pt idx="486">
                  <c:v>333.90109999999993</c:v>
                </c:pt>
                <c:pt idx="487">
                  <c:v>334.01149999999996</c:v>
                </c:pt>
                <c:pt idx="488">
                  <c:v>334.12189999999993</c:v>
                </c:pt>
                <c:pt idx="489">
                  <c:v>334.23219999999986</c:v>
                </c:pt>
                <c:pt idx="490">
                  <c:v>334.34249999999997</c:v>
                </c:pt>
                <c:pt idx="491">
                  <c:v>334.4529</c:v>
                </c:pt>
                <c:pt idx="492">
                  <c:v>334.56309999999996</c:v>
                </c:pt>
                <c:pt idx="493">
                  <c:v>334.67340000000002</c:v>
                </c:pt>
                <c:pt idx="494">
                  <c:v>334.78359999999986</c:v>
                </c:pt>
                <c:pt idx="495">
                  <c:v>334.89389999999992</c:v>
                </c:pt>
                <c:pt idx="496">
                  <c:v>335.00409999999999</c:v>
                </c:pt>
                <c:pt idx="497">
                  <c:v>335.11430000000001</c:v>
                </c:pt>
                <c:pt idx="498">
                  <c:v>335.2244</c:v>
                </c:pt>
                <c:pt idx="499">
                  <c:v>335.33460000000002</c:v>
                </c:pt>
                <c:pt idx="500">
                  <c:v>335.44470000000001</c:v>
                </c:pt>
                <c:pt idx="501">
                  <c:v>335.55480000000006</c:v>
                </c:pt>
                <c:pt idx="502">
                  <c:v>335.66480000000007</c:v>
                </c:pt>
                <c:pt idx="503">
                  <c:v>335.7749</c:v>
                </c:pt>
                <c:pt idx="504">
                  <c:v>335.88490000000002</c:v>
                </c:pt>
                <c:pt idx="505">
                  <c:v>335.99489999999992</c:v>
                </c:pt>
                <c:pt idx="506">
                  <c:v>336.10490000000004</c:v>
                </c:pt>
                <c:pt idx="507">
                  <c:v>336.2149</c:v>
                </c:pt>
                <c:pt idx="508">
                  <c:v>336.32490000000001</c:v>
                </c:pt>
                <c:pt idx="509">
                  <c:v>336.4348</c:v>
                </c:pt>
                <c:pt idx="510">
                  <c:v>336.54469999999998</c:v>
                </c:pt>
                <c:pt idx="511">
                  <c:v>336.65460000000007</c:v>
                </c:pt>
                <c:pt idx="512">
                  <c:v>336.7645</c:v>
                </c:pt>
                <c:pt idx="513">
                  <c:v>336.87430000000001</c:v>
                </c:pt>
                <c:pt idx="514">
                  <c:v>336.98409999999996</c:v>
                </c:pt>
                <c:pt idx="515">
                  <c:v>337.09399999999994</c:v>
                </c:pt>
                <c:pt idx="516">
                  <c:v>337.20370000000003</c:v>
                </c:pt>
                <c:pt idx="517">
                  <c:v>337.31349999999992</c:v>
                </c:pt>
                <c:pt idx="518">
                  <c:v>337.42329999999987</c:v>
                </c:pt>
                <c:pt idx="519">
                  <c:v>337.53299999999996</c:v>
                </c:pt>
                <c:pt idx="520">
                  <c:v>337.64270000000005</c:v>
                </c:pt>
                <c:pt idx="521">
                  <c:v>337.75240000000002</c:v>
                </c:pt>
                <c:pt idx="522">
                  <c:v>337.86200000000002</c:v>
                </c:pt>
                <c:pt idx="523">
                  <c:v>337.97169999999994</c:v>
                </c:pt>
                <c:pt idx="524">
                  <c:v>338.08129999999994</c:v>
                </c:pt>
                <c:pt idx="525">
                  <c:v>338.1909</c:v>
                </c:pt>
                <c:pt idx="526">
                  <c:v>338.3005</c:v>
                </c:pt>
                <c:pt idx="527">
                  <c:v>338.41009999999994</c:v>
                </c:pt>
                <c:pt idx="528">
                  <c:v>338.51960000000008</c:v>
                </c:pt>
                <c:pt idx="529">
                  <c:v>338.62920000000008</c:v>
                </c:pt>
                <c:pt idx="530">
                  <c:v>338.73869999999994</c:v>
                </c:pt>
                <c:pt idx="531">
                  <c:v>338.84820000000002</c:v>
                </c:pt>
                <c:pt idx="532">
                  <c:v>338.95760000000001</c:v>
                </c:pt>
                <c:pt idx="533">
                  <c:v>339.06709999999993</c:v>
                </c:pt>
                <c:pt idx="534">
                  <c:v>339.17649999999992</c:v>
                </c:pt>
                <c:pt idx="535">
                  <c:v>339.28590000000003</c:v>
                </c:pt>
                <c:pt idx="536">
                  <c:v>339.39529999999996</c:v>
                </c:pt>
                <c:pt idx="537">
                  <c:v>339.50470000000001</c:v>
                </c:pt>
                <c:pt idx="538">
                  <c:v>339.61399999999992</c:v>
                </c:pt>
                <c:pt idx="539">
                  <c:v>339.72340000000003</c:v>
                </c:pt>
                <c:pt idx="540">
                  <c:v>339.83269999999999</c:v>
                </c:pt>
                <c:pt idx="541">
                  <c:v>339.94200000000001</c:v>
                </c:pt>
                <c:pt idx="542">
                  <c:v>340.05119999999994</c:v>
                </c:pt>
                <c:pt idx="543">
                  <c:v>340.16050000000001</c:v>
                </c:pt>
                <c:pt idx="544">
                  <c:v>340.2697</c:v>
                </c:pt>
                <c:pt idx="545">
                  <c:v>340.37900000000002</c:v>
                </c:pt>
                <c:pt idx="546">
                  <c:v>340.48819999999995</c:v>
                </c:pt>
                <c:pt idx="547">
                  <c:v>340.59729999999996</c:v>
                </c:pt>
                <c:pt idx="548">
                  <c:v>340.70649999999995</c:v>
                </c:pt>
                <c:pt idx="549">
                  <c:v>340.81560000000002</c:v>
                </c:pt>
                <c:pt idx="550">
                  <c:v>340.9248</c:v>
                </c:pt>
                <c:pt idx="551">
                  <c:v>341.03389999999996</c:v>
                </c:pt>
                <c:pt idx="552">
                  <c:v>341.14299999999997</c:v>
                </c:pt>
                <c:pt idx="553">
                  <c:v>341.25200000000001</c:v>
                </c:pt>
                <c:pt idx="554">
                  <c:v>341.36109999999996</c:v>
                </c:pt>
                <c:pt idx="555">
                  <c:v>341.47009999999995</c:v>
                </c:pt>
                <c:pt idx="556">
                  <c:v>341.57909999999993</c:v>
                </c:pt>
                <c:pt idx="557">
                  <c:v>341.68809999999996</c:v>
                </c:pt>
                <c:pt idx="558">
                  <c:v>341.79709999999994</c:v>
                </c:pt>
                <c:pt idx="559">
                  <c:v>341.90609999999987</c:v>
                </c:pt>
                <c:pt idx="560">
                  <c:v>342.01499999999999</c:v>
                </c:pt>
                <c:pt idx="561">
                  <c:v>342.12389999999999</c:v>
                </c:pt>
                <c:pt idx="562">
                  <c:v>342.2328</c:v>
                </c:pt>
                <c:pt idx="563">
                  <c:v>342.3417</c:v>
                </c:pt>
                <c:pt idx="564">
                  <c:v>342.45060000000001</c:v>
                </c:pt>
                <c:pt idx="565">
                  <c:v>342.55939999999993</c:v>
                </c:pt>
                <c:pt idx="566">
                  <c:v>342.66829999999999</c:v>
                </c:pt>
                <c:pt idx="567">
                  <c:v>342.77709999999996</c:v>
                </c:pt>
                <c:pt idx="568">
                  <c:v>342.88589999999999</c:v>
                </c:pt>
                <c:pt idx="569">
                  <c:v>342.99469999999997</c:v>
                </c:pt>
                <c:pt idx="570">
                  <c:v>343.10340000000002</c:v>
                </c:pt>
                <c:pt idx="571">
                  <c:v>343.2122</c:v>
                </c:pt>
                <c:pt idx="572">
                  <c:v>343.32089999999999</c:v>
                </c:pt>
                <c:pt idx="573">
                  <c:v>343.42959999999994</c:v>
                </c:pt>
                <c:pt idx="574">
                  <c:v>343.53829999999994</c:v>
                </c:pt>
                <c:pt idx="575">
                  <c:v>343.75560000000002</c:v>
                </c:pt>
                <c:pt idx="576">
                  <c:v>343.86430000000001</c:v>
                </c:pt>
                <c:pt idx="577">
                  <c:v>344.19009999999992</c:v>
                </c:pt>
                <c:pt idx="578">
                  <c:v>344.29869999999994</c:v>
                </c:pt>
                <c:pt idx="579">
                  <c:v>344.40719999999993</c:v>
                </c:pt>
                <c:pt idx="580">
                  <c:v>344.51580000000001</c:v>
                </c:pt>
                <c:pt idx="581">
                  <c:v>344.62430000000001</c:v>
                </c:pt>
                <c:pt idx="582">
                  <c:v>344.84129999999999</c:v>
                </c:pt>
                <c:pt idx="583">
                  <c:v>344.94979999999993</c:v>
                </c:pt>
                <c:pt idx="584">
                  <c:v>345.0582</c:v>
                </c:pt>
                <c:pt idx="585">
                  <c:v>345.27509999999995</c:v>
                </c:pt>
                <c:pt idx="586">
                  <c:v>345.38350000000003</c:v>
                </c:pt>
                <c:pt idx="587">
                  <c:v>345.49189999999993</c:v>
                </c:pt>
                <c:pt idx="588">
                  <c:v>345.60019999999992</c:v>
                </c:pt>
                <c:pt idx="589">
                  <c:v>345.70859999999993</c:v>
                </c:pt>
                <c:pt idx="590">
                  <c:v>345.81689999999992</c:v>
                </c:pt>
                <c:pt idx="591">
                  <c:v>345.92529999999994</c:v>
                </c:pt>
                <c:pt idx="592">
                  <c:v>346.03359999999986</c:v>
                </c:pt>
                <c:pt idx="593">
                  <c:v>346.14190000000002</c:v>
                </c:pt>
                <c:pt idx="594">
                  <c:v>346.25009999999992</c:v>
                </c:pt>
                <c:pt idx="595">
                  <c:v>346.35840000000002</c:v>
                </c:pt>
                <c:pt idx="596">
                  <c:v>346.46660000000003</c:v>
                </c:pt>
                <c:pt idx="597">
                  <c:v>346.57490000000001</c:v>
                </c:pt>
                <c:pt idx="598">
                  <c:v>346.68309999999997</c:v>
                </c:pt>
                <c:pt idx="599">
                  <c:v>346.79129999999986</c:v>
                </c:pt>
                <c:pt idx="600">
                  <c:v>346.89949999999999</c:v>
                </c:pt>
                <c:pt idx="601">
                  <c:v>347.00760000000002</c:v>
                </c:pt>
                <c:pt idx="602">
                  <c:v>347.11579999999992</c:v>
                </c:pt>
                <c:pt idx="603">
                  <c:v>347.22389999999996</c:v>
                </c:pt>
                <c:pt idx="604">
                  <c:v>347.33199999999994</c:v>
                </c:pt>
                <c:pt idx="605">
                  <c:v>347.44009999999992</c:v>
                </c:pt>
                <c:pt idx="606">
                  <c:v>347.54820000000001</c:v>
                </c:pt>
                <c:pt idx="607">
                  <c:v>347.65629999999999</c:v>
                </c:pt>
                <c:pt idx="608">
                  <c:v>347.76440000000002</c:v>
                </c:pt>
                <c:pt idx="609">
                  <c:v>347.87240000000008</c:v>
                </c:pt>
                <c:pt idx="610">
                  <c:v>347.98049999999995</c:v>
                </c:pt>
                <c:pt idx="611">
                  <c:v>348.08849999999995</c:v>
                </c:pt>
                <c:pt idx="612">
                  <c:v>348.19649999999996</c:v>
                </c:pt>
                <c:pt idx="613">
                  <c:v>348.30450000000002</c:v>
                </c:pt>
                <c:pt idx="614">
                  <c:v>348.41239999999993</c:v>
                </c:pt>
                <c:pt idx="615">
                  <c:v>348.5204</c:v>
                </c:pt>
                <c:pt idx="616">
                  <c:v>348.62829999999997</c:v>
                </c:pt>
                <c:pt idx="617">
                  <c:v>348.73629999999997</c:v>
                </c:pt>
                <c:pt idx="618">
                  <c:v>348.84420000000006</c:v>
                </c:pt>
                <c:pt idx="619">
                  <c:v>348.95209999999992</c:v>
                </c:pt>
                <c:pt idx="620">
                  <c:v>349.05990000000008</c:v>
                </c:pt>
                <c:pt idx="621">
                  <c:v>349.16780000000006</c:v>
                </c:pt>
                <c:pt idx="622">
                  <c:v>349.27569999999992</c:v>
                </c:pt>
                <c:pt idx="623">
                  <c:v>349.38350000000003</c:v>
                </c:pt>
                <c:pt idx="624">
                  <c:v>349.49129999999991</c:v>
                </c:pt>
                <c:pt idx="625">
                  <c:v>349.5992</c:v>
                </c:pt>
                <c:pt idx="626">
                  <c:v>349.70699999999994</c:v>
                </c:pt>
                <c:pt idx="627">
                  <c:v>349.81470000000002</c:v>
                </c:pt>
                <c:pt idx="628">
                  <c:v>349.92249999999996</c:v>
                </c:pt>
                <c:pt idx="629">
                  <c:v>350.03029999999995</c:v>
                </c:pt>
                <c:pt idx="630">
                  <c:v>350.13799999999992</c:v>
                </c:pt>
                <c:pt idx="631">
                  <c:v>350.24579999999992</c:v>
                </c:pt>
                <c:pt idx="632">
                  <c:v>350.46119999999996</c:v>
                </c:pt>
                <c:pt idx="633">
                  <c:v>350.56889999999999</c:v>
                </c:pt>
                <c:pt idx="634">
                  <c:v>350.67649999999992</c:v>
                </c:pt>
                <c:pt idx="635">
                  <c:v>350.7842</c:v>
                </c:pt>
                <c:pt idx="636">
                  <c:v>350.89189999999996</c:v>
                </c:pt>
                <c:pt idx="637">
                  <c:v>350.99949999999995</c:v>
                </c:pt>
                <c:pt idx="638">
                  <c:v>351.1071</c:v>
                </c:pt>
                <c:pt idx="639">
                  <c:v>351.21469999999999</c:v>
                </c:pt>
                <c:pt idx="640">
                  <c:v>352.50510000000003</c:v>
                </c:pt>
                <c:pt idx="641">
                  <c:v>352.61250000000001</c:v>
                </c:pt>
                <c:pt idx="642">
                  <c:v>352.71999999999997</c:v>
                </c:pt>
                <c:pt idx="643">
                  <c:v>352.82740000000001</c:v>
                </c:pt>
                <c:pt idx="644">
                  <c:v>352.9348</c:v>
                </c:pt>
                <c:pt idx="645">
                  <c:v>353.04219999999992</c:v>
                </c:pt>
                <c:pt idx="646">
                  <c:v>353.14960000000008</c:v>
                </c:pt>
                <c:pt idx="647">
                  <c:v>353.25700000000001</c:v>
                </c:pt>
                <c:pt idx="648">
                  <c:v>353.36430000000001</c:v>
                </c:pt>
                <c:pt idx="649">
                  <c:v>353.47169999999994</c:v>
                </c:pt>
                <c:pt idx="650">
                  <c:v>353.57900000000001</c:v>
                </c:pt>
                <c:pt idx="651">
                  <c:v>353.68639999999994</c:v>
                </c:pt>
                <c:pt idx="652">
                  <c:v>353.79369999999994</c:v>
                </c:pt>
                <c:pt idx="653">
                  <c:v>353.90099999999995</c:v>
                </c:pt>
                <c:pt idx="654">
                  <c:v>354.00829999999996</c:v>
                </c:pt>
                <c:pt idx="655">
                  <c:v>354.11559999999992</c:v>
                </c:pt>
                <c:pt idx="656">
                  <c:v>354.22280000000001</c:v>
                </c:pt>
                <c:pt idx="657">
                  <c:v>354.33009999999996</c:v>
                </c:pt>
                <c:pt idx="658">
                  <c:v>354.43740000000003</c:v>
                </c:pt>
                <c:pt idx="659">
                  <c:v>354.54460000000006</c:v>
                </c:pt>
                <c:pt idx="660">
                  <c:v>354.65179999999992</c:v>
                </c:pt>
                <c:pt idx="661">
                  <c:v>354.75909999999999</c:v>
                </c:pt>
                <c:pt idx="662">
                  <c:v>354.86629999999997</c:v>
                </c:pt>
                <c:pt idx="663">
                  <c:v>354.97349999999994</c:v>
                </c:pt>
                <c:pt idx="664">
                  <c:v>355.0806</c:v>
                </c:pt>
                <c:pt idx="665">
                  <c:v>355.18779999999992</c:v>
                </c:pt>
                <c:pt idx="666">
                  <c:v>355.29499999999996</c:v>
                </c:pt>
                <c:pt idx="667">
                  <c:v>355.40209999999996</c:v>
                </c:pt>
                <c:pt idx="668">
                  <c:v>355.5093</c:v>
                </c:pt>
                <c:pt idx="669">
                  <c:v>355.6164</c:v>
                </c:pt>
                <c:pt idx="670">
                  <c:v>355.72359999999986</c:v>
                </c:pt>
                <c:pt idx="671">
                  <c:v>355.83069999999992</c:v>
                </c:pt>
                <c:pt idx="672">
                  <c:v>356.04489999999998</c:v>
                </c:pt>
                <c:pt idx="673">
                  <c:v>356.25900000000001</c:v>
                </c:pt>
                <c:pt idx="674">
                  <c:v>356.36609999999996</c:v>
                </c:pt>
                <c:pt idx="675">
                  <c:v>356.47309999999993</c:v>
                </c:pt>
                <c:pt idx="676">
                  <c:v>356.58019999999993</c:v>
                </c:pt>
                <c:pt idx="677">
                  <c:v>356.90129999999994</c:v>
                </c:pt>
                <c:pt idx="678">
                  <c:v>357.00829999999996</c:v>
                </c:pt>
                <c:pt idx="679">
                  <c:v>357.11529999999999</c:v>
                </c:pt>
                <c:pt idx="680">
                  <c:v>357.22229999999996</c:v>
                </c:pt>
                <c:pt idx="681">
                  <c:v>357.32920000000001</c:v>
                </c:pt>
                <c:pt idx="682">
                  <c:v>357.43619999999987</c:v>
                </c:pt>
                <c:pt idx="683">
                  <c:v>357.54320000000001</c:v>
                </c:pt>
                <c:pt idx="684">
                  <c:v>357.65010000000001</c:v>
                </c:pt>
                <c:pt idx="685">
                  <c:v>357.75709999999992</c:v>
                </c:pt>
                <c:pt idx="686">
                  <c:v>357.86399999999992</c:v>
                </c:pt>
                <c:pt idx="687">
                  <c:v>357.97089999999992</c:v>
                </c:pt>
                <c:pt idx="688">
                  <c:v>358.07780000000002</c:v>
                </c:pt>
                <c:pt idx="689">
                  <c:v>358.18480000000005</c:v>
                </c:pt>
                <c:pt idx="690">
                  <c:v>358.29169999999993</c:v>
                </c:pt>
                <c:pt idx="691">
                  <c:v>358.39849999999996</c:v>
                </c:pt>
                <c:pt idx="692">
                  <c:v>358.50540000000001</c:v>
                </c:pt>
                <c:pt idx="693">
                  <c:v>358.6123</c:v>
                </c:pt>
                <c:pt idx="694">
                  <c:v>358.7192</c:v>
                </c:pt>
                <c:pt idx="695">
                  <c:v>358.82599999999996</c:v>
                </c:pt>
                <c:pt idx="696">
                  <c:v>358.93289999999996</c:v>
                </c:pt>
                <c:pt idx="697">
                  <c:v>359.03969999999993</c:v>
                </c:pt>
                <c:pt idx="698">
                  <c:v>359.1465</c:v>
                </c:pt>
                <c:pt idx="699">
                  <c:v>359.2534</c:v>
                </c:pt>
                <c:pt idx="700">
                  <c:v>359.36020000000002</c:v>
                </c:pt>
                <c:pt idx="701">
                  <c:v>359.46699999999987</c:v>
                </c:pt>
                <c:pt idx="702">
                  <c:v>359.57380000000001</c:v>
                </c:pt>
                <c:pt idx="703">
                  <c:v>359.68060000000008</c:v>
                </c:pt>
                <c:pt idx="704">
                  <c:v>359.78739999999993</c:v>
                </c:pt>
                <c:pt idx="705">
                  <c:v>359.89420000000001</c:v>
                </c:pt>
                <c:pt idx="706">
                  <c:v>360.0009</c:v>
                </c:pt>
                <c:pt idx="707">
                  <c:v>360.10770000000002</c:v>
                </c:pt>
                <c:pt idx="708">
                  <c:v>360.64139999999992</c:v>
                </c:pt>
                <c:pt idx="709">
                  <c:v>360.74809999999997</c:v>
                </c:pt>
                <c:pt idx="710">
                  <c:v>361.17489999999998</c:v>
                </c:pt>
                <c:pt idx="711">
                  <c:v>361.28160000000003</c:v>
                </c:pt>
                <c:pt idx="712">
                  <c:v>361.38829999999996</c:v>
                </c:pt>
                <c:pt idx="713">
                  <c:v>361.49499999999995</c:v>
                </c:pt>
                <c:pt idx="714">
                  <c:v>361.60160000000002</c:v>
                </c:pt>
                <c:pt idx="715">
                  <c:v>361.70829999999995</c:v>
                </c:pt>
                <c:pt idx="716">
                  <c:v>361.81490000000002</c:v>
                </c:pt>
                <c:pt idx="717">
                  <c:v>361.92159999999996</c:v>
                </c:pt>
                <c:pt idx="718">
                  <c:v>362.02820000000003</c:v>
                </c:pt>
                <c:pt idx="719">
                  <c:v>362.13479999999993</c:v>
                </c:pt>
                <c:pt idx="720">
                  <c:v>362.24149999999992</c:v>
                </c:pt>
                <c:pt idx="721">
                  <c:v>362.34809999999999</c:v>
                </c:pt>
                <c:pt idx="722">
                  <c:v>362.4547</c:v>
                </c:pt>
                <c:pt idx="723">
                  <c:v>362.56129999999996</c:v>
                </c:pt>
                <c:pt idx="724">
                  <c:v>362.66789999999997</c:v>
                </c:pt>
                <c:pt idx="725">
                  <c:v>362.77449999999999</c:v>
                </c:pt>
                <c:pt idx="726">
                  <c:v>362.88109999999995</c:v>
                </c:pt>
                <c:pt idx="727">
                  <c:v>362.98769999999996</c:v>
                </c:pt>
                <c:pt idx="728">
                  <c:v>363.09429999999992</c:v>
                </c:pt>
                <c:pt idx="729">
                  <c:v>363.20080000000002</c:v>
                </c:pt>
                <c:pt idx="730">
                  <c:v>363.30739999999992</c:v>
                </c:pt>
                <c:pt idx="731">
                  <c:v>363.41399999999993</c:v>
                </c:pt>
                <c:pt idx="732">
                  <c:v>363.52050000000003</c:v>
                </c:pt>
                <c:pt idx="733">
                  <c:v>363.62709999999993</c:v>
                </c:pt>
                <c:pt idx="734">
                  <c:v>363.73359999999997</c:v>
                </c:pt>
                <c:pt idx="735">
                  <c:v>363.84019999999992</c:v>
                </c:pt>
                <c:pt idx="736">
                  <c:v>363.94669999999996</c:v>
                </c:pt>
                <c:pt idx="737">
                  <c:v>364.0532</c:v>
                </c:pt>
                <c:pt idx="738">
                  <c:v>364.15970000000004</c:v>
                </c:pt>
                <c:pt idx="739">
                  <c:v>364.26629999999994</c:v>
                </c:pt>
                <c:pt idx="740">
                  <c:v>364.37279999999993</c:v>
                </c:pt>
                <c:pt idx="741">
                  <c:v>364.47929999999997</c:v>
                </c:pt>
                <c:pt idx="742">
                  <c:v>364.58580000000001</c:v>
                </c:pt>
                <c:pt idx="743">
                  <c:v>364.69229999999999</c:v>
                </c:pt>
                <c:pt idx="744">
                  <c:v>364.79880000000003</c:v>
                </c:pt>
                <c:pt idx="745">
                  <c:v>364.90529999999995</c:v>
                </c:pt>
                <c:pt idx="746">
                  <c:v>365.01179999999994</c:v>
                </c:pt>
                <c:pt idx="747">
                  <c:v>365.11829999999992</c:v>
                </c:pt>
                <c:pt idx="748">
                  <c:v>365.22469999999993</c:v>
                </c:pt>
                <c:pt idx="749">
                  <c:v>365.33119999999997</c:v>
                </c:pt>
                <c:pt idx="750">
                  <c:v>365.43769999999995</c:v>
                </c:pt>
                <c:pt idx="751">
                  <c:v>365.54410000000001</c:v>
                </c:pt>
                <c:pt idx="752">
                  <c:v>365.65060000000005</c:v>
                </c:pt>
                <c:pt idx="753">
                  <c:v>365.75709999999992</c:v>
                </c:pt>
                <c:pt idx="754">
                  <c:v>365.86349999999999</c:v>
                </c:pt>
                <c:pt idx="755">
                  <c:v>365.96999999999997</c:v>
                </c:pt>
                <c:pt idx="756">
                  <c:v>366.07639999999986</c:v>
                </c:pt>
                <c:pt idx="757">
                  <c:v>366.18279999999999</c:v>
                </c:pt>
                <c:pt idx="758">
                  <c:v>366.28930000000003</c:v>
                </c:pt>
                <c:pt idx="759">
                  <c:v>366.39569999999992</c:v>
                </c:pt>
                <c:pt idx="760">
                  <c:v>366.50209999999993</c:v>
                </c:pt>
                <c:pt idx="761">
                  <c:v>366.60860000000002</c:v>
                </c:pt>
                <c:pt idx="762">
                  <c:v>366.71499999999992</c:v>
                </c:pt>
                <c:pt idx="763">
                  <c:v>366.82139999999987</c:v>
                </c:pt>
                <c:pt idx="764">
                  <c:v>366.92779999999993</c:v>
                </c:pt>
                <c:pt idx="765">
                  <c:v>367.0342</c:v>
                </c:pt>
                <c:pt idx="766">
                  <c:v>367.14060000000006</c:v>
                </c:pt>
                <c:pt idx="767">
                  <c:v>367.35340000000002</c:v>
                </c:pt>
                <c:pt idx="768">
                  <c:v>367.45979999999992</c:v>
                </c:pt>
                <c:pt idx="769">
                  <c:v>367.56619999999987</c:v>
                </c:pt>
                <c:pt idx="770">
                  <c:v>367.779</c:v>
                </c:pt>
                <c:pt idx="771">
                  <c:v>367.8854</c:v>
                </c:pt>
                <c:pt idx="772">
                  <c:v>367.99179999999996</c:v>
                </c:pt>
                <c:pt idx="773">
                  <c:v>368.63</c:v>
                </c:pt>
                <c:pt idx="774">
                  <c:v>368.73639999999995</c:v>
                </c:pt>
                <c:pt idx="775">
                  <c:v>368.94909999999999</c:v>
                </c:pt>
                <c:pt idx="776">
                  <c:v>369.05540000000002</c:v>
                </c:pt>
                <c:pt idx="777">
                  <c:v>369.16180000000008</c:v>
                </c:pt>
                <c:pt idx="778">
                  <c:v>369.26809999999995</c:v>
                </c:pt>
                <c:pt idx="779">
                  <c:v>369.37450000000001</c:v>
                </c:pt>
                <c:pt idx="780">
                  <c:v>369.48079999999993</c:v>
                </c:pt>
                <c:pt idx="781">
                  <c:v>369.5872</c:v>
                </c:pt>
                <c:pt idx="782">
                  <c:v>369.69349999999991</c:v>
                </c:pt>
                <c:pt idx="783">
                  <c:v>369.79989999999992</c:v>
                </c:pt>
                <c:pt idx="784">
                  <c:v>369.90619999999996</c:v>
                </c:pt>
                <c:pt idx="785">
                  <c:v>370.01249999999999</c:v>
                </c:pt>
                <c:pt idx="786">
                  <c:v>370.1189</c:v>
                </c:pt>
                <c:pt idx="787">
                  <c:v>370.22519999999986</c:v>
                </c:pt>
                <c:pt idx="788">
                  <c:v>370.33149999999995</c:v>
                </c:pt>
                <c:pt idx="789">
                  <c:v>370.43789999999996</c:v>
                </c:pt>
                <c:pt idx="790">
                  <c:v>370.54419999999999</c:v>
                </c:pt>
                <c:pt idx="791">
                  <c:v>370.65050000000002</c:v>
                </c:pt>
                <c:pt idx="792">
                  <c:v>370.75689999999992</c:v>
                </c:pt>
                <c:pt idx="793">
                  <c:v>370.86320000000001</c:v>
                </c:pt>
                <c:pt idx="794">
                  <c:v>370.96949999999993</c:v>
                </c:pt>
                <c:pt idx="795">
                  <c:v>371.07580000000002</c:v>
                </c:pt>
                <c:pt idx="796">
                  <c:v>371.18209999999999</c:v>
                </c:pt>
                <c:pt idx="797">
                  <c:v>371.28849999999994</c:v>
                </c:pt>
                <c:pt idx="798">
                  <c:v>371.39479999999992</c:v>
                </c:pt>
                <c:pt idx="799">
                  <c:v>371.50109999999995</c:v>
                </c:pt>
                <c:pt idx="800">
                  <c:v>371.60739999999993</c:v>
                </c:pt>
                <c:pt idx="801">
                  <c:v>371.71369999999996</c:v>
                </c:pt>
                <c:pt idx="802">
                  <c:v>371.82</c:v>
                </c:pt>
                <c:pt idx="803">
                  <c:v>371.92629999999997</c:v>
                </c:pt>
                <c:pt idx="804">
                  <c:v>372.0326</c:v>
                </c:pt>
                <c:pt idx="805">
                  <c:v>372.13900000000001</c:v>
                </c:pt>
                <c:pt idx="806">
                  <c:v>372.24529999999999</c:v>
                </c:pt>
                <c:pt idx="807">
                  <c:v>372.35160000000002</c:v>
                </c:pt>
                <c:pt idx="808">
                  <c:v>372.4579</c:v>
                </c:pt>
                <c:pt idx="809">
                  <c:v>372.56420000000008</c:v>
                </c:pt>
                <c:pt idx="810">
                  <c:v>372.6705</c:v>
                </c:pt>
                <c:pt idx="811">
                  <c:v>372.77679999999987</c:v>
                </c:pt>
                <c:pt idx="812">
                  <c:v>372.88309999999996</c:v>
                </c:pt>
                <c:pt idx="813">
                  <c:v>372.98939999999993</c:v>
                </c:pt>
                <c:pt idx="814">
                  <c:v>373.09569999999997</c:v>
                </c:pt>
                <c:pt idx="815">
                  <c:v>373.202</c:v>
                </c:pt>
                <c:pt idx="816">
                  <c:v>373.30829999999992</c:v>
                </c:pt>
                <c:pt idx="817">
                  <c:v>373.41460000000001</c:v>
                </c:pt>
                <c:pt idx="818">
                  <c:v>373.52089999999993</c:v>
                </c:pt>
                <c:pt idx="819">
                  <c:v>373.62720000000002</c:v>
                </c:pt>
                <c:pt idx="820">
                  <c:v>373.73349999999994</c:v>
                </c:pt>
                <c:pt idx="821">
                  <c:v>373.83980000000008</c:v>
                </c:pt>
                <c:pt idx="822">
                  <c:v>373.94609999999994</c:v>
                </c:pt>
                <c:pt idx="823">
                  <c:v>374.05239999999992</c:v>
                </c:pt>
                <c:pt idx="824">
                  <c:v>374.15870000000001</c:v>
                </c:pt>
                <c:pt idx="825">
                  <c:v>374.26499999999999</c:v>
                </c:pt>
                <c:pt idx="826">
                  <c:v>374.37129999999996</c:v>
                </c:pt>
                <c:pt idx="827">
                  <c:v>374.4776</c:v>
                </c:pt>
                <c:pt idx="828">
                  <c:v>374.58390000000003</c:v>
                </c:pt>
                <c:pt idx="829">
                  <c:v>374.6902</c:v>
                </c:pt>
                <c:pt idx="830">
                  <c:v>374.79649999999987</c:v>
                </c:pt>
                <c:pt idx="831">
                  <c:v>374.90280000000001</c:v>
                </c:pt>
                <c:pt idx="832">
                  <c:v>375.00909999999999</c:v>
                </c:pt>
                <c:pt idx="833">
                  <c:v>375.11540000000002</c:v>
                </c:pt>
                <c:pt idx="834">
                  <c:v>375.22169999999994</c:v>
                </c:pt>
                <c:pt idx="835">
                  <c:v>375.32799999999992</c:v>
                </c:pt>
                <c:pt idx="836">
                  <c:v>375.43429999999995</c:v>
                </c:pt>
                <c:pt idx="837">
                  <c:v>375.54059999999993</c:v>
                </c:pt>
                <c:pt idx="838">
                  <c:v>375.64690000000002</c:v>
                </c:pt>
                <c:pt idx="839">
                  <c:v>375.75319999999994</c:v>
                </c:pt>
                <c:pt idx="840">
                  <c:v>375.85950000000008</c:v>
                </c:pt>
                <c:pt idx="841">
                  <c:v>375.96589999999992</c:v>
                </c:pt>
                <c:pt idx="842">
                  <c:v>376.07220000000001</c:v>
                </c:pt>
                <c:pt idx="843">
                  <c:v>376.17849999999999</c:v>
                </c:pt>
                <c:pt idx="844">
                  <c:v>376.28480000000002</c:v>
                </c:pt>
                <c:pt idx="845">
                  <c:v>376.39109999999994</c:v>
                </c:pt>
                <c:pt idx="846">
                  <c:v>376.49740000000003</c:v>
                </c:pt>
                <c:pt idx="847">
                  <c:v>376.6037</c:v>
                </c:pt>
                <c:pt idx="848">
                  <c:v>376.71</c:v>
                </c:pt>
                <c:pt idx="849">
                  <c:v>376.81629999999996</c:v>
                </c:pt>
                <c:pt idx="850">
                  <c:v>376.92259999999993</c:v>
                </c:pt>
                <c:pt idx="851">
                  <c:v>377.029</c:v>
                </c:pt>
                <c:pt idx="852">
                  <c:v>377.13529999999992</c:v>
                </c:pt>
                <c:pt idx="853">
                  <c:v>377.24160000000001</c:v>
                </c:pt>
                <c:pt idx="854">
                  <c:v>377.34789999999998</c:v>
                </c:pt>
                <c:pt idx="855">
                  <c:v>377.45420000000001</c:v>
                </c:pt>
                <c:pt idx="856">
                  <c:v>377.56049999999999</c:v>
                </c:pt>
                <c:pt idx="857">
                  <c:v>377.6669</c:v>
                </c:pt>
                <c:pt idx="858">
                  <c:v>377.77319999999986</c:v>
                </c:pt>
                <c:pt idx="859">
                  <c:v>377.87950000000001</c:v>
                </c:pt>
                <c:pt idx="860">
                  <c:v>377.98579999999987</c:v>
                </c:pt>
                <c:pt idx="861">
                  <c:v>378.09219999999993</c:v>
                </c:pt>
                <c:pt idx="862">
                  <c:v>378.19849999999997</c:v>
                </c:pt>
                <c:pt idx="863">
                  <c:v>378.30480000000006</c:v>
                </c:pt>
                <c:pt idx="864">
                  <c:v>378.41119999999995</c:v>
                </c:pt>
                <c:pt idx="865">
                  <c:v>378.51749999999993</c:v>
                </c:pt>
                <c:pt idx="866">
                  <c:v>378.62380000000002</c:v>
                </c:pt>
                <c:pt idx="867">
                  <c:v>378.73019999999997</c:v>
                </c:pt>
                <c:pt idx="868">
                  <c:v>378.83649999999994</c:v>
                </c:pt>
                <c:pt idx="869">
                  <c:v>378.94279999999992</c:v>
                </c:pt>
                <c:pt idx="870">
                  <c:v>379.04919999999993</c:v>
                </c:pt>
                <c:pt idx="871">
                  <c:v>379.15550000000002</c:v>
                </c:pt>
                <c:pt idx="872">
                  <c:v>379.26190000000003</c:v>
                </c:pt>
                <c:pt idx="873">
                  <c:v>379.3682</c:v>
                </c:pt>
                <c:pt idx="874">
                  <c:v>379.47460000000001</c:v>
                </c:pt>
                <c:pt idx="875">
                  <c:v>379.58089999999999</c:v>
                </c:pt>
                <c:pt idx="876">
                  <c:v>379.68720000000002</c:v>
                </c:pt>
                <c:pt idx="877">
                  <c:v>379.79360000000003</c:v>
                </c:pt>
                <c:pt idx="878">
                  <c:v>379.9</c:v>
                </c:pt>
                <c:pt idx="879">
                  <c:v>380.00629999999995</c:v>
                </c:pt>
                <c:pt idx="880">
                  <c:v>380.11270000000002</c:v>
                </c:pt>
                <c:pt idx="881">
                  <c:v>380.21899999999994</c:v>
                </c:pt>
                <c:pt idx="882">
                  <c:v>380.3254</c:v>
                </c:pt>
                <c:pt idx="883">
                  <c:v>380.43179999999995</c:v>
                </c:pt>
                <c:pt idx="884">
                  <c:v>380.53809999999993</c:v>
                </c:pt>
                <c:pt idx="885">
                  <c:v>380.64450000000005</c:v>
                </c:pt>
                <c:pt idx="886">
                  <c:v>380.7509</c:v>
                </c:pt>
                <c:pt idx="887">
                  <c:v>380.85719999999992</c:v>
                </c:pt>
                <c:pt idx="888">
                  <c:v>380.96359999999993</c:v>
                </c:pt>
                <c:pt idx="889">
                  <c:v>381.07</c:v>
                </c:pt>
                <c:pt idx="890">
                  <c:v>381.1764</c:v>
                </c:pt>
                <c:pt idx="891">
                  <c:v>381.28269999999992</c:v>
                </c:pt>
                <c:pt idx="892">
                  <c:v>381.38909999999993</c:v>
                </c:pt>
                <c:pt idx="893">
                  <c:v>381.49549999999994</c:v>
                </c:pt>
                <c:pt idx="894">
                  <c:v>381.6019</c:v>
                </c:pt>
                <c:pt idx="895">
                  <c:v>381.70829999999995</c:v>
                </c:pt>
                <c:pt idx="896">
                  <c:v>381.81470000000002</c:v>
                </c:pt>
                <c:pt idx="897">
                  <c:v>381.92109999999991</c:v>
                </c:pt>
                <c:pt idx="898">
                  <c:v>382.02749999999992</c:v>
                </c:pt>
                <c:pt idx="899">
                  <c:v>382.13389999999993</c:v>
                </c:pt>
                <c:pt idx="900">
                  <c:v>382.24029999999999</c:v>
                </c:pt>
                <c:pt idx="901">
                  <c:v>382.3467</c:v>
                </c:pt>
                <c:pt idx="902">
                  <c:v>382.45309999999995</c:v>
                </c:pt>
                <c:pt idx="903">
                  <c:v>382.55950000000001</c:v>
                </c:pt>
                <c:pt idx="904">
                  <c:v>382.66590000000002</c:v>
                </c:pt>
                <c:pt idx="905">
                  <c:v>382.77229999999992</c:v>
                </c:pt>
                <c:pt idx="906">
                  <c:v>382.87869999999992</c:v>
                </c:pt>
                <c:pt idx="907">
                  <c:v>382.98509999999993</c:v>
                </c:pt>
                <c:pt idx="908">
                  <c:v>383.09160000000003</c:v>
                </c:pt>
                <c:pt idx="909">
                  <c:v>383.19799999999992</c:v>
                </c:pt>
                <c:pt idx="910">
                  <c:v>383.30439999999999</c:v>
                </c:pt>
                <c:pt idx="911">
                  <c:v>383.41079999999994</c:v>
                </c:pt>
                <c:pt idx="912">
                  <c:v>383.51729999999992</c:v>
                </c:pt>
                <c:pt idx="913">
                  <c:v>383.62369999999999</c:v>
                </c:pt>
                <c:pt idx="914">
                  <c:v>383.73009999999994</c:v>
                </c:pt>
                <c:pt idx="915">
                  <c:v>383.83659999999986</c:v>
                </c:pt>
                <c:pt idx="916">
                  <c:v>383.94299999999993</c:v>
                </c:pt>
                <c:pt idx="917">
                  <c:v>384.04950000000002</c:v>
                </c:pt>
                <c:pt idx="918">
                  <c:v>384.15589999999997</c:v>
                </c:pt>
                <c:pt idx="919">
                  <c:v>384.26229999999993</c:v>
                </c:pt>
                <c:pt idx="920">
                  <c:v>384.36880000000002</c:v>
                </c:pt>
                <c:pt idx="921">
                  <c:v>384.47529999999995</c:v>
                </c:pt>
                <c:pt idx="922">
                  <c:v>384.58169999999996</c:v>
                </c:pt>
                <c:pt idx="923">
                  <c:v>384.68819999999994</c:v>
                </c:pt>
                <c:pt idx="924">
                  <c:v>384.7946</c:v>
                </c:pt>
                <c:pt idx="925">
                  <c:v>384.90109999999993</c:v>
                </c:pt>
                <c:pt idx="926">
                  <c:v>385.00760000000002</c:v>
                </c:pt>
                <c:pt idx="927">
                  <c:v>385.11399999999992</c:v>
                </c:pt>
                <c:pt idx="928">
                  <c:v>385.22049999999996</c:v>
                </c:pt>
                <c:pt idx="929">
                  <c:v>385.327</c:v>
                </c:pt>
                <c:pt idx="930">
                  <c:v>385.43339999999995</c:v>
                </c:pt>
                <c:pt idx="931">
                  <c:v>385.53989999999999</c:v>
                </c:pt>
                <c:pt idx="932">
                  <c:v>385.64640000000009</c:v>
                </c:pt>
                <c:pt idx="933">
                  <c:v>385.75290000000001</c:v>
                </c:pt>
                <c:pt idx="934">
                  <c:v>385.85939999999999</c:v>
                </c:pt>
                <c:pt idx="935">
                  <c:v>385.96589999999992</c:v>
                </c:pt>
                <c:pt idx="936">
                  <c:v>386.07240000000002</c:v>
                </c:pt>
                <c:pt idx="937">
                  <c:v>386.1789</c:v>
                </c:pt>
                <c:pt idx="938">
                  <c:v>386.28539999999987</c:v>
                </c:pt>
                <c:pt idx="939">
                  <c:v>386.39189999999996</c:v>
                </c:pt>
                <c:pt idx="940">
                  <c:v>386.49839999999995</c:v>
                </c:pt>
                <c:pt idx="941">
                  <c:v>386.60490000000004</c:v>
                </c:pt>
                <c:pt idx="942">
                  <c:v>386.71140000000003</c:v>
                </c:pt>
                <c:pt idx="943">
                  <c:v>386.81790000000001</c:v>
                </c:pt>
                <c:pt idx="944">
                  <c:v>386.92439999999993</c:v>
                </c:pt>
                <c:pt idx="945">
                  <c:v>387.03089999999992</c:v>
                </c:pt>
                <c:pt idx="946">
                  <c:v>387.13740000000001</c:v>
                </c:pt>
                <c:pt idx="947">
                  <c:v>387.24400000000009</c:v>
                </c:pt>
                <c:pt idx="948">
                  <c:v>387.35050000000001</c:v>
                </c:pt>
                <c:pt idx="949">
                  <c:v>387.45699999999994</c:v>
                </c:pt>
                <c:pt idx="950">
                  <c:v>387.56360000000001</c:v>
                </c:pt>
                <c:pt idx="951">
                  <c:v>387.67009999999999</c:v>
                </c:pt>
                <c:pt idx="952">
                  <c:v>387.77659999999986</c:v>
                </c:pt>
                <c:pt idx="953">
                  <c:v>387.88319999999993</c:v>
                </c:pt>
                <c:pt idx="954">
                  <c:v>387.98970000000003</c:v>
                </c:pt>
                <c:pt idx="955">
                  <c:v>388.09629999999993</c:v>
                </c:pt>
                <c:pt idx="956">
                  <c:v>388.20280000000002</c:v>
                </c:pt>
                <c:pt idx="957">
                  <c:v>388.30930000000001</c:v>
                </c:pt>
                <c:pt idx="958">
                  <c:v>388.41589999999997</c:v>
                </c:pt>
                <c:pt idx="959">
                  <c:v>388.52249999999992</c:v>
                </c:pt>
                <c:pt idx="960">
                  <c:v>388.62900000000002</c:v>
                </c:pt>
                <c:pt idx="961">
                  <c:v>388.73559999999986</c:v>
                </c:pt>
                <c:pt idx="962">
                  <c:v>388.84210000000002</c:v>
                </c:pt>
                <c:pt idx="963">
                  <c:v>388.94869999999992</c:v>
                </c:pt>
                <c:pt idx="964">
                  <c:v>389.05529999999999</c:v>
                </c:pt>
                <c:pt idx="965">
                  <c:v>389.16180000000008</c:v>
                </c:pt>
                <c:pt idx="966">
                  <c:v>389.26839999999993</c:v>
                </c:pt>
                <c:pt idx="967">
                  <c:v>389.375</c:v>
                </c:pt>
                <c:pt idx="968">
                  <c:v>389.48159999999996</c:v>
                </c:pt>
                <c:pt idx="969">
                  <c:v>389.58819999999986</c:v>
                </c:pt>
                <c:pt idx="970">
                  <c:v>389.69470000000001</c:v>
                </c:pt>
                <c:pt idx="971">
                  <c:v>389.80130000000003</c:v>
                </c:pt>
                <c:pt idx="972">
                  <c:v>389.90789999999993</c:v>
                </c:pt>
                <c:pt idx="973">
                  <c:v>390.0145</c:v>
                </c:pt>
                <c:pt idx="974">
                  <c:v>390.12109999999996</c:v>
                </c:pt>
                <c:pt idx="975">
                  <c:v>390.22770000000003</c:v>
                </c:pt>
                <c:pt idx="976">
                  <c:v>390.33429999999993</c:v>
                </c:pt>
                <c:pt idx="977">
                  <c:v>390.4409</c:v>
                </c:pt>
                <c:pt idx="978">
                  <c:v>390.54750000000001</c:v>
                </c:pt>
                <c:pt idx="979">
                  <c:v>390.65410000000008</c:v>
                </c:pt>
                <c:pt idx="980">
                  <c:v>390.76069999999999</c:v>
                </c:pt>
                <c:pt idx="981">
                  <c:v>390.8673</c:v>
                </c:pt>
                <c:pt idx="982">
                  <c:v>390.97389999999996</c:v>
                </c:pt>
                <c:pt idx="983">
                  <c:v>391.08049999999992</c:v>
                </c:pt>
                <c:pt idx="984">
                  <c:v>391.18720000000002</c:v>
                </c:pt>
                <c:pt idx="985">
                  <c:v>391.29379999999986</c:v>
                </c:pt>
                <c:pt idx="986">
                  <c:v>391.40039999999993</c:v>
                </c:pt>
                <c:pt idx="987">
                  <c:v>391.50700000000001</c:v>
                </c:pt>
                <c:pt idx="988">
                  <c:v>391.61360000000002</c:v>
                </c:pt>
                <c:pt idx="989">
                  <c:v>391.72029999999995</c:v>
                </c:pt>
                <c:pt idx="990">
                  <c:v>391.82689999999997</c:v>
                </c:pt>
                <c:pt idx="991">
                  <c:v>391.93349999999987</c:v>
                </c:pt>
                <c:pt idx="992">
                  <c:v>392.04020000000008</c:v>
                </c:pt>
                <c:pt idx="993">
                  <c:v>392.14679999999993</c:v>
                </c:pt>
                <c:pt idx="994">
                  <c:v>392.2534</c:v>
                </c:pt>
                <c:pt idx="995">
                  <c:v>392.36009999999999</c:v>
                </c:pt>
                <c:pt idx="996">
                  <c:v>392.46669999999995</c:v>
                </c:pt>
                <c:pt idx="997">
                  <c:v>392.57339999999994</c:v>
                </c:pt>
                <c:pt idx="998">
                  <c:v>392.68</c:v>
                </c:pt>
                <c:pt idx="999">
                  <c:v>392.78669999999994</c:v>
                </c:pt>
                <c:pt idx="1000">
                  <c:v>392.89329999999995</c:v>
                </c:pt>
                <c:pt idx="1001">
                  <c:v>393</c:v>
                </c:pt>
                <c:pt idx="1002">
                  <c:v>393.10660000000001</c:v>
                </c:pt>
                <c:pt idx="1003">
                  <c:v>393.21329999999995</c:v>
                </c:pt>
                <c:pt idx="1004">
                  <c:v>393.31990000000002</c:v>
                </c:pt>
                <c:pt idx="1005">
                  <c:v>393.42659999999995</c:v>
                </c:pt>
                <c:pt idx="1006">
                  <c:v>393.53329999999994</c:v>
                </c:pt>
                <c:pt idx="1007">
                  <c:v>393.63990000000001</c:v>
                </c:pt>
                <c:pt idx="1008">
                  <c:v>393.7466</c:v>
                </c:pt>
                <c:pt idx="1009">
                  <c:v>393.85320000000002</c:v>
                </c:pt>
                <c:pt idx="1010">
                  <c:v>393.9599</c:v>
                </c:pt>
                <c:pt idx="1011">
                  <c:v>394.06659999999994</c:v>
                </c:pt>
                <c:pt idx="1012">
                  <c:v>394.17320000000001</c:v>
                </c:pt>
                <c:pt idx="1013">
                  <c:v>394.2799</c:v>
                </c:pt>
                <c:pt idx="1014">
                  <c:v>394.38659999999993</c:v>
                </c:pt>
                <c:pt idx="1015">
                  <c:v>394.49329999999986</c:v>
                </c:pt>
                <c:pt idx="1016">
                  <c:v>394.59989999999999</c:v>
                </c:pt>
                <c:pt idx="1017">
                  <c:v>394.70659999999987</c:v>
                </c:pt>
                <c:pt idx="1018">
                  <c:v>394.81330000000003</c:v>
                </c:pt>
                <c:pt idx="1019">
                  <c:v>394.91999999999996</c:v>
                </c:pt>
                <c:pt idx="1020">
                  <c:v>395.02669999999995</c:v>
                </c:pt>
                <c:pt idx="1021">
                  <c:v>700.1</c:v>
                </c:pt>
              </c:numCache>
            </c:numRef>
          </c:cat>
          <c:val>
            <c:numRef>
              <c:f>Sheet1!$D$2:$D$1059</c:f>
              <c:numCache>
                <c:formatCode>0.00E+00</c:formatCode>
                <c:ptCount val="1022"/>
                <c:pt idx="0">
                  <c:v>8.9573850000000102E-19</c:v>
                </c:pt>
                <c:pt idx="1">
                  <c:v>8.5078720000000085E-19</c:v>
                </c:pt>
                <c:pt idx="2">
                  <c:v>8.2354630000000102E-19</c:v>
                </c:pt>
                <c:pt idx="3">
                  <c:v>8.0066310000000124E-19</c:v>
                </c:pt>
                <c:pt idx="4">
                  <c:v>7.6409130000000067E-19</c:v>
                </c:pt>
                <c:pt idx="5">
                  <c:v>7.4175690000000081E-19</c:v>
                </c:pt>
                <c:pt idx="6">
                  <c:v>7.3409570000000082E-19</c:v>
                </c:pt>
                <c:pt idx="7">
                  <c:v>7.1839050000000056E-19</c:v>
                </c:pt>
                <c:pt idx="8">
                  <c:v>6.8319910000000066E-19</c:v>
                </c:pt>
                <c:pt idx="9">
                  <c:v>6.6568810000000054E-19</c:v>
                </c:pt>
                <c:pt idx="10">
                  <c:v>6.9597770000000073E-19</c:v>
                </c:pt>
                <c:pt idx="11">
                  <c:v>7.4196910000000089E-19</c:v>
                </c:pt>
                <c:pt idx="12">
                  <c:v>7.6988340000000065E-19</c:v>
                </c:pt>
                <c:pt idx="13">
                  <c:v>8.1310960000000081E-19</c:v>
                </c:pt>
                <c:pt idx="14">
                  <c:v>8.6960460000000109E-19</c:v>
                </c:pt>
                <c:pt idx="15">
                  <c:v>8.8621620000000125E-19</c:v>
                </c:pt>
                <c:pt idx="16">
                  <c:v>8.8331270000000084E-19</c:v>
                </c:pt>
                <c:pt idx="17">
                  <c:v>8.9015280000000083E-19</c:v>
                </c:pt>
                <c:pt idx="18">
                  <c:v>8.7208950000000086E-19</c:v>
                </c:pt>
                <c:pt idx="19">
                  <c:v>8.4032620000000091E-19</c:v>
                </c:pt>
                <c:pt idx="20">
                  <c:v>8.0157630000000115E-19</c:v>
                </c:pt>
                <c:pt idx="21">
                  <c:v>7.4658040000000077E-19</c:v>
                </c:pt>
                <c:pt idx="22">
                  <c:v>6.963813000000007E-19</c:v>
                </c:pt>
                <c:pt idx="23">
                  <c:v>6.800672000000008E-19</c:v>
                </c:pt>
                <c:pt idx="24">
                  <c:v>6.757281000000007E-19</c:v>
                </c:pt>
                <c:pt idx="25">
                  <c:v>6.5510950000000064E-19</c:v>
                </c:pt>
                <c:pt idx="26">
                  <c:v>6.2588650000000069E-19</c:v>
                </c:pt>
                <c:pt idx="27">
                  <c:v>6.2214130000000072E-19</c:v>
                </c:pt>
                <c:pt idx="28">
                  <c:v>6.9734880000000081E-19</c:v>
                </c:pt>
                <c:pt idx="29">
                  <c:v>8.4266470000000097E-19</c:v>
                </c:pt>
                <c:pt idx="30">
                  <c:v>9.2003660000000081E-19</c:v>
                </c:pt>
                <c:pt idx="31">
                  <c:v>9.0179110000000085E-19</c:v>
                </c:pt>
                <c:pt idx="32">
                  <c:v>8.7293820000000095E-19</c:v>
                </c:pt>
                <c:pt idx="33">
                  <c:v>8.4404270000000088E-19</c:v>
                </c:pt>
                <c:pt idx="34">
                  <c:v>8.0836580000000082E-19</c:v>
                </c:pt>
                <c:pt idx="35">
                  <c:v>7.8432820000000087E-19</c:v>
                </c:pt>
                <c:pt idx="36">
                  <c:v>7.5124470000000077E-19</c:v>
                </c:pt>
                <c:pt idx="37">
                  <c:v>7.090078000000008E-19</c:v>
                </c:pt>
                <c:pt idx="38">
                  <c:v>6.8929780000000069E-19</c:v>
                </c:pt>
                <c:pt idx="39">
                  <c:v>7.0301970000000078E-19</c:v>
                </c:pt>
                <c:pt idx="40">
                  <c:v>7.3899990000000091E-19</c:v>
                </c:pt>
                <c:pt idx="41">
                  <c:v>7.4660340000000071E-19</c:v>
                </c:pt>
                <c:pt idx="42">
                  <c:v>7.409648000000009E-19</c:v>
                </c:pt>
                <c:pt idx="43">
                  <c:v>7.687960000000008E-19</c:v>
                </c:pt>
                <c:pt idx="44">
                  <c:v>8.161157000000008E-19</c:v>
                </c:pt>
                <c:pt idx="45">
                  <c:v>8.3708030000000124E-19</c:v>
                </c:pt>
                <c:pt idx="46">
                  <c:v>8.6091600000000103E-19</c:v>
                </c:pt>
                <c:pt idx="47">
                  <c:v>9.2575600000000098E-19</c:v>
                </c:pt>
                <c:pt idx="48">
                  <c:v>9.7965990000000108E-19</c:v>
                </c:pt>
                <c:pt idx="49">
                  <c:v>9.6703350000000111E-19</c:v>
                </c:pt>
                <c:pt idx="50">
                  <c:v>9.1509790000000099E-19</c:v>
                </c:pt>
                <c:pt idx="51">
                  <c:v>8.6199760000000088E-19</c:v>
                </c:pt>
                <c:pt idx="52">
                  <c:v>8.1895810000000111E-19</c:v>
                </c:pt>
                <c:pt idx="53">
                  <c:v>7.9317020000000098E-19</c:v>
                </c:pt>
                <c:pt idx="54">
                  <c:v>7.551894000000008E-19</c:v>
                </c:pt>
                <c:pt idx="55">
                  <c:v>7.103015000000007E-19</c:v>
                </c:pt>
                <c:pt idx="56">
                  <c:v>6.8204370000000059E-19</c:v>
                </c:pt>
                <c:pt idx="57">
                  <c:v>6.5416630000000075E-19</c:v>
                </c:pt>
                <c:pt idx="58">
                  <c:v>6.4091140000000061E-19</c:v>
                </c:pt>
                <c:pt idx="59">
                  <c:v>6.8211630000000067E-19</c:v>
                </c:pt>
                <c:pt idx="60">
                  <c:v>7.9098280000000089E-19</c:v>
                </c:pt>
                <c:pt idx="61">
                  <c:v>9.0770990000000125E-19</c:v>
                </c:pt>
                <c:pt idx="62">
                  <c:v>9.6174770000000099E-19</c:v>
                </c:pt>
                <c:pt idx="63">
                  <c:v>9.6139370000000125E-19</c:v>
                </c:pt>
                <c:pt idx="64">
                  <c:v>9.4747570000000101E-19</c:v>
                </c:pt>
                <c:pt idx="65">
                  <c:v>9.1815470000000114E-19</c:v>
                </c:pt>
                <c:pt idx="66">
                  <c:v>8.6991130000000077E-19</c:v>
                </c:pt>
                <c:pt idx="67">
                  <c:v>8.461067000000009E-19</c:v>
                </c:pt>
                <c:pt idx="68">
                  <c:v>8.3454570000000121E-19</c:v>
                </c:pt>
                <c:pt idx="69">
                  <c:v>8.0449370000000114E-19</c:v>
                </c:pt>
                <c:pt idx="70">
                  <c:v>7.6883290000000081E-19</c:v>
                </c:pt>
                <c:pt idx="71">
                  <c:v>7.4561980000000087E-19</c:v>
                </c:pt>
                <c:pt idx="72">
                  <c:v>7.2197670000000073E-19</c:v>
                </c:pt>
                <c:pt idx="73">
                  <c:v>7.0576180000000071E-19</c:v>
                </c:pt>
                <c:pt idx="74">
                  <c:v>6.9403010000000081E-19</c:v>
                </c:pt>
                <c:pt idx="75">
                  <c:v>6.719852000000007E-19</c:v>
                </c:pt>
                <c:pt idx="76">
                  <c:v>6.7691470000000072E-19</c:v>
                </c:pt>
                <c:pt idx="77">
                  <c:v>7.2179100000000062E-19</c:v>
                </c:pt>
                <c:pt idx="78">
                  <c:v>7.9146710000000081E-19</c:v>
                </c:pt>
                <c:pt idx="79">
                  <c:v>8.9270700000000108E-19</c:v>
                </c:pt>
                <c:pt idx="80">
                  <c:v>9.6765380000000127E-19</c:v>
                </c:pt>
                <c:pt idx="81">
                  <c:v>9.6506050000000115E-19</c:v>
                </c:pt>
                <c:pt idx="82">
                  <c:v>9.1475080000000108E-19</c:v>
                </c:pt>
                <c:pt idx="83">
                  <c:v>8.5581240000000081E-19</c:v>
                </c:pt>
                <c:pt idx="84">
                  <c:v>7.7129940000000078E-19</c:v>
                </c:pt>
                <c:pt idx="85">
                  <c:v>6.9135720000000067E-19</c:v>
                </c:pt>
                <c:pt idx="86">
                  <c:v>6.5356320000000082E-19</c:v>
                </c:pt>
                <c:pt idx="87">
                  <c:v>6.5015470000000071E-19</c:v>
                </c:pt>
                <c:pt idx="88">
                  <c:v>6.7824770000000063E-19</c:v>
                </c:pt>
                <c:pt idx="89">
                  <c:v>7.0273600000000065E-19</c:v>
                </c:pt>
                <c:pt idx="90">
                  <c:v>7.2300520000000091E-19</c:v>
                </c:pt>
                <c:pt idx="91">
                  <c:v>7.693287000000008E-19</c:v>
                </c:pt>
                <c:pt idx="92">
                  <c:v>8.2663200000000094E-19</c:v>
                </c:pt>
                <c:pt idx="93">
                  <c:v>8.2173370000000077E-19</c:v>
                </c:pt>
                <c:pt idx="94">
                  <c:v>7.9645540000000076E-19</c:v>
                </c:pt>
                <c:pt idx="95">
                  <c:v>8.0817900000000087E-19</c:v>
                </c:pt>
                <c:pt idx="96">
                  <c:v>8.5989320000000082E-19</c:v>
                </c:pt>
                <c:pt idx="97">
                  <c:v>9.302173000000011E-19</c:v>
                </c:pt>
                <c:pt idx="98">
                  <c:v>9.3602090000000134E-19</c:v>
                </c:pt>
                <c:pt idx="99">
                  <c:v>8.5999010000000082E-19</c:v>
                </c:pt>
                <c:pt idx="100">
                  <c:v>7.8884610000000087E-19</c:v>
                </c:pt>
                <c:pt idx="101">
                  <c:v>7.3877270000000064E-19</c:v>
                </c:pt>
                <c:pt idx="102">
                  <c:v>6.8415380000000082E-19</c:v>
                </c:pt>
                <c:pt idx="103">
                  <c:v>6.3136260000000068E-19</c:v>
                </c:pt>
                <c:pt idx="104">
                  <c:v>5.8648740000000051E-19</c:v>
                </c:pt>
                <c:pt idx="105">
                  <c:v>5.7053890000000055E-19</c:v>
                </c:pt>
                <c:pt idx="106">
                  <c:v>6.0521260000000054E-19</c:v>
                </c:pt>
                <c:pt idx="107">
                  <c:v>6.8503020000000064E-19</c:v>
                </c:pt>
                <c:pt idx="108">
                  <c:v>7.5544770000000079E-19</c:v>
                </c:pt>
                <c:pt idx="109">
                  <c:v>7.7724940000000084E-19</c:v>
                </c:pt>
                <c:pt idx="110">
                  <c:v>8.1792040000000094E-19</c:v>
                </c:pt>
                <c:pt idx="111">
                  <c:v>8.8989570000000108E-19</c:v>
                </c:pt>
                <c:pt idx="112">
                  <c:v>9.2419350000000092E-19</c:v>
                </c:pt>
                <c:pt idx="113">
                  <c:v>9.2740370000000102E-19</c:v>
                </c:pt>
                <c:pt idx="114">
                  <c:v>9.0595610000000113E-19</c:v>
                </c:pt>
                <c:pt idx="115">
                  <c:v>8.568317000000008E-19</c:v>
                </c:pt>
                <c:pt idx="116">
                  <c:v>8.0122920000000084E-19</c:v>
                </c:pt>
                <c:pt idx="117">
                  <c:v>7.3587610000000074E-19</c:v>
                </c:pt>
                <c:pt idx="118">
                  <c:v>6.7439280000000071E-19</c:v>
                </c:pt>
                <c:pt idx="119">
                  <c:v>6.1653140000000053E-19</c:v>
                </c:pt>
                <c:pt idx="120">
                  <c:v>5.603017000000005E-19</c:v>
                </c:pt>
                <c:pt idx="121">
                  <c:v>5.2186310000000046E-19</c:v>
                </c:pt>
                <c:pt idx="122">
                  <c:v>5.1752740000000055E-19</c:v>
                </c:pt>
                <c:pt idx="123">
                  <c:v>5.4342030000000056E-19</c:v>
                </c:pt>
                <c:pt idx="124">
                  <c:v>5.9537900000000065E-19</c:v>
                </c:pt>
                <c:pt idx="125">
                  <c:v>7.0369770000000066E-19</c:v>
                </c:pt>
                <c:pt idx="126">
                  <c:v>8.4183560000000082E-19</c:v>
                </c:pt>
                <c:pt idx="127">
                  <c:v>9.0166770000000108E-19</c:v>
                </c:pt>
                <c:pt idx="128">
                  <c:v>8.8488320000000085E-19</c:v>
                </c:pt>
                <c:pt idx="129">
                  <c:v>8.6033250000000095E-19</c:v>
                </c:pt>
                <c:pt idx="130">
                  <c:v>8.7043140000000078E-19</c:v>
                </c:pt>
                <c:pt idx="131">
                  <c:v>8.9705180000000106E-19</c:v>
                </c:pt>
                <c:pt idx="132">
                  <c:v>9.0180380000000077E-19</c:v>
                </c:pt>
                <c:pt idx="133">
                  <c:v>8.4466770000000102E-19</c:v>
                </c:pt>
                <c:pt idx="134">
                  <c:v>7.4189760000000065E-19</c:v>
                </c:pt>
                <c:pt idx="135">
                  <c:v>6.5652210000000068E-19</c:v>
                </c:pt>
                <c:pt idx="136">
                  <c:v>5.9267380000000053E-19</c:v>
                </c:pt>
                <c:pt idx="137">
                  <c:v>5.3798110000000059E-19</c:v>
                </c:pt>
                <c:pt idx="138">
                  <c:v>4.8418900000000045E-19</c:v>
                </c:pt>
                <c:pt idx="139">
                  <c:v>4.4485330000000044E-19</c:v>
                </c:pt>
                <c:pt idx="140">
                  <c:v>4.3254860000000034E-19</c:v>
                </c:pt>
                <c:pt idx="141">
                  <c:v>4.4687930000000052E-19</c:v>
                </c:pt>
                <c:pt idx="142">
                  <c:v>4.9299750000000045E-19</c:v>
                </c:pt>
                <c:pt idx="143">
                  <c:v>5.8682870000000062E-19</c:v>
                </c:pt>
                <c:pt idx="144">
                  <c:v>7.1616390000000078E-19</c:v>
                </c:pt>
                <c:pt idx="145">
                  <c:v>8.3551550000000101E-19</c:v>
                </c:pt>
                <c:pt idx="146">
                  <c:v>9.0618790000000105E-19</c:v>
                </c:pt>
                <c:pt idx="147">
                  <c:v>9.3951820000000118E-19</c:v>
                </c:pt>
                <c:pt idx="148">
                  <c:v>9.2066730000000083E-19</c:v>
                </c:pt>
                <c:pt idx="149">
                  <c:v>8.4059380000000112E-19</c:v>
                </c:pt>
                <c:pt idx="150">
                  <c:v>7.3899760000000065E-19</c:v>
                </c:pt>
                <c:pt idx="151">
                  <c:v>6.4888970000000063E-19</c:v>
                </c:pt>
                <c:pt idx="152">
                  <c:v>5.8453870000000047E-19</c:v>
                </c:pt>
                <c:pt idx="153">
                  <c:v>5.4805000000000062E-19</c:v>
                </c:pt>
                <c:pt idx="154">
                  <c:v>5.1525470000000038E-19</c:v>
                </c:pt>
                <c:pt idx="155">
                  <c:v>4.5207400000000035E-19</c:v>
                </c:pt>
                <c:pt idx="156">
                  <c:v>3.879121000000004E-19</c:v>
                </c:pt>
                <c:pt idx="157">
                  <c:v>3.4346010000000034E-19</c:v>
                </c:pt>
                <c:pt idx="158">
                  <c:v>3.2003480000000032E-19</c:v>
                </c:pt>
                <c:pt idx="159">
                  <c:v>3.3088900000000027E-19</c:v>
                </c:pt>
                <c:pt idx="160">
                  <c:v>3.8250630000000032E-19</c:v>
                </c:pt>
                <c:pt idx="161">
                  <c:v>4.7334180000000045E-19</c:v>
                </c:pt>
                <c:pt idx="162">
                  <c:v>6.2142170000000056E-19</c:v>
                </c:pt>
                <c:pt idx="163">
                  <c:v>8.0338550000000072E-19</c:v>
                </c:pt>
                <c:pt idx="164">
                  <c:v>8.9686730000000081E-19</c:v>
                </c:pt>
                <c:pt idx="165">
                  <c:v>8.9269430000000097E-19</c:v>
                </c:pt>
                <c:pt idx="166">
                  <c:v>8.6411120000000074E-19</c:v>
                </c:pt>
                <c:pt idx="167">
                  <c:v>8.3169300000000098E-19</c:v>
                </c:pt>
                <c:pt idx="168">
                  <c:v>7.7069170000000081E-19</c:v>
                </c:pt>
                <c:pt idx="169">
                  <c:v>6.8214280000000063E-19</c:v>
                </c:pt>
                <c:pt idx="170">
                  <c:v>5.925539000000006E-19</c:v>
                </c:pt>
                <c:pt idx="171">
                  <c:v>5.1643080000000051E-19</c:v>
                </c:pt>
                <c:pt idx="172">
                  <c:v>4.5410690000000046E-19</c:v>
                </c:pt>
                <c:pt idx="173">
                  <c:v>4.0108850000000034E-19</c:v>
                </c:pt>
                <c:pt idx="174">
                  <c:v>3.5522280000000031E-19</c:v>
                </c:pt>
                <c:pt idx="175">
                  <c:v>3.1581330000000032E-19</c:v>
                </c:pt>
                <c:pt idx="176">
                  <c:v>2.950010000000003E-19</c:v>
                </c:pt>
                <c:pt idx="177">
                  <c:v>2.9398280000000024E-19</c:v>
                </c:pt>
                <c:pt idx="178">
                  <c:v>3.0453140000000034E-19</c:v>
                </c:pt>
                <c:pt idx="179">
                  <c:v>3.3124070000000024E-19</c:v>
                </c:pt>
                <c:pt idx="180">
                  <c:v>4.0655880000000024E-19</c:v>
                </c:pt>
                <c:pt idx="181">
                  <c:v>5.739336000000007E-19</c:v>
                </c:pt>
                <c:pt idx="182">
                  <c:v>7.9226500000000083E-19</c:v>
                </c:pt>
                <c:pt idx="183">
                  <c:v>8.9593560000000117E-19</c:v>
                </c:pt>
                <c:pt idx="184">
                  <c:v>8.604098000000008E-19</c:v>
                </c:pt>
                <c:pt idx="185">
                  <c:v>7.8721790000000075E-19</c:v>
                </c:pt>
                <c:pt idx="186">
                  <c:v>6.9953620000000079E-19</c:v>
                </c:pt>
                <c:pt idx="187">
                  <c:v>6.0821530000000053E-19</c:v>
                </c:pt>
                <c:pt idx="188">
                  <c:v>5.2379110000000063E-19</c:v>
                </c:pt>
                <c:pt idx="189">
                  <c:v>4.5181690000000051E-19</c:v>
                </c:pt>
                <c:pt idx="190">
                  <c:v>3.9836950000000043E-19</c:v>
                </c:pt>
                <c:pt idx="191">
                  <c:v>3.526710000000004E-19</c:v>
                </c:pt>
                <c:pt idx="192">
                  <c:v>3.0958080000000029E-19</c:v>
                </c:pt>
                <c:pt idx="193">
                  <c:v>2.7144090000000023E-19</c:v>
                </c:pt>
                <c:pt idx="194">
                  <c:v>2.4305620000000024E-19</c:v>
                </c:pt>
                <c:pt idx="195">
                  <c:v>2.2625780000000023E-19</c:v>
                </c:pt>
                <c:pt idx="196">
                  <c:v>2.3111120000000019E-19</c:v>
                </c:pt>
                <c:pt idx="197">
                  <c:v>2.7439280000000034E-19</c:v>
                </c:pt>
                <c:pt idx="198">
                  <c:v>3.6093070000000037E-19</c:v>
                </c:pt>
                <c:pt idx="199">
                  <c:v>4.976514000000005E-19</c:v>
                </c:pt>
                <c:pt idx="200">
                  <c:v>6.7024400000000077E-19</c:v>
                </c:pt>
                <c:pt idx="201">
                  <c:v>7.8903980000000073E-19</c:v>
                </c:pt>
                <c:pt idx="202">
                  <c:v>8.1365500000000103E-19</c:v>
                </c:pt>
                <c:pt idx="203">
                  <c:v>7.8044230000000077E-19</c:v>
                </c:pt>
                <c:pt idx="204">
                  <c:v>7.1185010000000069E-19</c:v>
                </c:pt>
                <c:pt idx="205">
                  <c:v>6.1746890000000055E-19</c:v>
                </c:pt>
                <c:pt idx="206">
                  <c:v>5.2605810000000044E-19</c:v>
                </c:pt>
                <c:pt idx="207">
                  <c:v>4.4990500000000055E-19</c:v>
                </c:pt>
                <c:pt idx="208">
                  <c:v>3.8717180000000037E-19</c:v>
                </c:pt>
                <c:pt idx="209">
                  <c:v>3.3184490000000028E-19</c:v>
                </c:pt>
                <c:pt idx="210">
                  <c:v>2.863747000000003E-19</c:v>
                </c:pt>
                <c:pt idx="211">
                  <c:v>2.5273420000000027E-19</c:v>
                </c:pt>
                <c:pt idx="212">
                  <c:v>2.2888110000000029E-19</c:v>
                </c:pt>
                <c:pt idx="213">
                  <c:v>2.1493440000000021E-19</c:v>
                </c:pt>
                <c:pt idx="214">
                  <c:v>2.1455500000000023E-19</c:v>
                </c:pt>
                <c:pt idx="215">
                  <c:v>2.252073000000002E-19</c:v>
                </c:pt>
                <c:pt idx="216">
                  <c:v>2.4372150000000024E-19</c:v>
                </c:pt>
                <c:pt idx="217">
                  <c:v>2.8007650000000026E-19</c:v>
                </c:pt>
                <c:pt idx="218">
                  <c:v>3.6276990000000037E-19</c:v>
                </c:pt>
                <c:pt idx="219">
                  <c:v>4.9610740000000055E-19</c:v>
                </c:pt>
                <c:pt idx="220">
                  <c:v>6.5114750000000054E-19</c:v>
                </c:pt>
                <c:pt idx="221">
                  <c:v>7.1307470000000074E-19</c:v>
                </c:pt>
                <c:pt idx="222">
                  <c:v>6.640322000000007E-19</c:v>
                </c:pt>
                <c:pt idx="223">
                  <c:v>5.953017000000006E-19</c:v>
                </c:pt>
                <c:pt idx="224">
                  <c:v>5.1159930000000051E-19</c:v>
                </c:pt>
                <c:pt idx="225">
                  <c:v>4.2911120000000046E-19</c:v>
                </c:pt>
                <c:pt idx="226">
                  <c:v>3.642309000000004E-19</c:v>
                </c:pt>
                <c:pt idx="227">
                  <c:v>3.1533600000000036E-19</c:v>
                </c:pt>
                <c:pt idx="228">
                  <c:v>2.7516540000000029E-19</c:v>
                </c:pt>
                <c:pt idx="229">
                  <c:v>2.3952650000000017E-19</c:v>
                </c:pt>
                <c:pt idx="230">
                  <c:v>2.086800000000002E-19</c:v>
                </c:pt>
                <c:pt idx="231">
                  <c:v>1.8445450000000019E-19</c:v>
                </c:pt>
                <c:pt idx="232">
                  <c:v>1.719710000000002E-19</c:v>
                </c:pt>
                <c:pt idx="233">
                  <c:v>1.746578000000002E-19</c:v>
                </c:pt>
                <c:pt idx="234">
                  <c:v>1.8573790000000018E-19</c:v>
                </c:pt>
                <c:pt idx="235">
                  <c:v>2.1272390000000025E-19</c:v>
                </c:pt>
                <c:pt idx="236">
                  <c:v>2.6857200000000029E-19</c:v>
                </c:pt>
                <c:pt idx="237">
                  <c:v>3.4538230000000036E-19</c:v>
                </c:pt>
                <c:pt idx="238">
                  <c:v>4.2353940000000048E-19</c:v>
                </c:pt>
                <c:pt idx="239">
                  <c:v>5.0138520000000062E-19</c:v>
                </c:pt>
                <c:pt idx="240">
                  <c:v>5.7811820000000054E-19</c:v>
                </c:pt>
                <c:pt idx="241">
                  <c:v>6.1284150000000047E-19</c:v>
                </c:pt>
                <c:pt idx="242">
                  <c:v>5.6377020000000058E-19</c:v>
                </c:pt>
                <c:pt idx="243">
                  <c:v>4.7593280000000059E-19</c:v>
                </c:pt>
                <c:pt idx="244">
                  <c:v>3.9605410000000044E-19</c:v>
                </c:pt>
                <c:pt idx="245">
                  <c:v>3.3624970000000034E-19</c:v>
                </c:pt>
                <c:pt idx="246">
                  <c:v>2.9424690000000023E-19</c:v>
                </c:pt>
                <c:pt idx="247">
                  <c:v>2.6520260000000025E-19</c:v>
                </c:pt>
                <c:pt idx="248">
                  <c:v>2.3280050000000021E-19</c:v>
                </c:pt>
                <c:pt idx="249">
                  <c:v>2.0592750000000017E-19</c:v>
                </c:pt>
                <c:pt idx="250">
                  <c:v>1.9168210000000016E-19</c:v>
                </c:pt>
                <c:pt idx="251">
                  <c:v>1.8870250000000018E-19</c:v>
                </c:pt>
                <c:pt idx="252">
                  <c:v>1.9021770000000019E-19</c:v>
                </c:pt>
                <c:pt idx="253">
                  <c:v>1.894209000000002E-19</c:v>
                </c:pt>
                <c:pt idx="254">
                  <c:v>1.8661420000000019E-19</c:v>
                </c:pt>
                <c:pt idx="255">
                  <c:v>1.9878060000000019E-19</c:v>
                </c:pt>
                <c:pt idx="256">
                  <c:v>2.3689860000000025E-19</c:v>
                </c:pt>
                <c:pt idx="257">
                  <c:v>2.6709490000000025E-19</c:v>
                </c:pt>
                <c:pt idx="258">
                  <c:v>3.0839200000000033E-19</c:v>
                </c:pt>
                <c:pt idx="259">
                  <c:v>3.9816310000000045E-19</c:v>
                </c:pt>
                <c:pt idx="260">
                  <c:v>4.9378860000000037E-19</c:v>
                </c:pt>
                <c:pt idx="261">
                  <c:v>5.0510850000000049E-19</c:v>
                </c:pt>
                <c:pt idx="262">
                  <c:v>4.4819150000000035E-19</c:v>
                </c:pt>
                <c:pt idx="263">
                  <c:v>3.805899000000004E-19</c:v>
                </c:pt>
                <c:pt idx="264">
                  <c:v>3.1615350000000036E-19</c:v>
                </c:pt>
                <c:pt idx="265">
                  <c:v>2.6671430000000027E-19</c:v>
                </c:pt>
                <c:pt idx="266">
                  <c:v>2.2941960000000029E-19</c:v>
                </c:pt>
                <c:pt idx="267">
                  <c:v>1.9878980000000018E-19</c:v>
                </c:pt>
                <c:pt idx="268">
                  <c:v>1.7482610000000019E-19</c:v>
                </c:pt>
                <c:pt idx="269">
                  <c:v>1.6451510000000019E-19</c:v>
                </c:pt>
                <c:pt idx="270">
                  <c:v>1.6749700000000019E-19</c:v>
                </c:pt>
                <c:pt idx="271">
                  <c:v>1.7141520000000021E-19</c:v>
                </c:pt>
                <c:pt idx="272">
                  <c:v>1.6980320000000018E-19</c:v>
                </c:pt>
                <c:pt idx="273">
                  <c:v>1.722120000000002E-19</c:v>
                </c:pt>
                <c:pt idx="274">
                  <c:v>1.855188000000002E-19</c:v>
                </c:pt>
                <c:pt idx="275">
                  <c:v>1.967592000000002E-19</c:v>
                </c:pt>
                <c:pt idx="276">
                  <c:v>2.0152840000000016E-19</c:v>
                </c:pt>
                <c:pt idx="277">
                  <c:v>2.1687390000000022E-19</c:v>
                </c:pt>
                <c:pt idx="278">
                  <c:v>2.7022210000000028E-19</c:v>
                </c:pt>
                <c:pt idx="279">
                  <c:v>3.3442210000000034E-19</c:v>
                </c:pt>
                <c:pt idx="280">
                  <c:v>3.514580000000004E-19</c:v>
                </c:pt>
                <c:pt idx="281">
                  <c:v>3.1034990000000036E-19</c:v>
                </c:pt>
                <c:pt idx="282">
                  <c:v>2.7683280000000034E-19</c:v>
                </c:pt>
                <c:pt idx="283">
                  <c:v>2.6005400000000028E-19</c:v>
                </c:pt>
                <c:pt idx="284">
                  <c:v>2.3739100000000024E-19</c:v>
                </c:pt>
                <c:pt idx="285">
                  <c:v>2.127181000000003E-19</c:v>
                </c:pt>
                <c:pt idx="286">
                  <c:v>1.8155560000000019E-19</c:v>
                </c:pt>
                <c:pt idx="287">
                  <c:v>1.5222190000000016E-19</c:v>
                </c:pt>
                <c:pt idx="288">
                  <c:v>1.3217750000000011E-19</c:v>
                </c:pt>
                <c:pt idx="289">
                  <c:v>1.2208560000000013E-19</c:v>
                </c:pt>
                <c:pt idx="290">
                  <c:v>1.2130380000000012E-19</c:v>
                </c:pt>
                <c:pt idx="291">
                  <c:v>1.3033490000000011E-19</c:v>
                </c:pt>
                <c:pt idx="292">
                  <c:v>1.3806410000000014E-19</c:v>
                </c:pt>
                <c:pt idx="293">
                  <c:v>1.3657430000000015E-19</c:v>
                </c:pt>
                <c:pt idx="294">
                  <c:v>1.3301820000000014E-19</c:v>
                </c:pt>
                <c:pt idx="295">
                  <c:v>1.3448720000000015E-19</c:v>
                </c:pt>
                <c:pt idx="296">
                  <c:v>1.4426320000000011E-19</c:v>
                </c:pt>
                <c:pt idx="297">
                  <c:v>1.5366100000000016E-19</c:v>
                </c:pt>
                <c:pt idx="298">
                  <c:v>1.5593720000000017E-19</c:v>
                </c:pt>
                <c:pt idx="299">
                  <c:v>1.7280470000000023E-19</c:v>
                </c:pt>
                <c:pt idx="300">
                  <c:v>2.0894290000000021E-19</c:v>
                </c:pt>
                <c:pt idx="301">
                  <c:v>2.4212220000000024E-19</c:v>
                </c:pt>
                <c:pt idx="302">
                  <c:v>2.4497960000000026E-19</c:v>
                </c:pt>
                <c:pt idx="303">
                  <c:v>2.1824030000000017E-19</c:v>
                </c:pt>
                <c:pt idx="304">
                  <c:v>1.860365000000002E-19</c:v>
                </c:pt>
                <c:pt idx="305">
                  <c:v>1.5431250000000015E-19</c:v>
                </c:pt>
                <c:pt idx="306">
                  <c:v>1.3110400000000011E-19</c:v>
                </c:pt>
                <c:pt idx="307">
                  <c:v>1.2155750000000008E-19</c:v>
                </c:pt>
                <c:pt idx="308">
                  <c:v>1.1921440000000012E-19</c:v>
                </c:pt>
                <c:pt idx="309">
                  <c:v>1.0890050000000012E-19</c:v>
                </c:pt>
                <c:pt idx="310">
                  <c:v>9.5535950000000122E-20</c:v>
                </c:pt>
                <c:pt idx="311">
                  <c:v>8.6280480000000092E-20</c:v>
                </c:pt>
                <c:pt idx="312">
                  <c:v>8.4694850000000143E-20</c:v>
                </c:pt>
                <c:pt idx="313">
                  <c:v>9.1121310000000099E-20</c:v>
                </c:pt>
                <c:pt idx="314">
                  <c:v>1.025489000000001E-19</c:v>
                </c:pt>
                <c:pt idx="315">
                  <c:v>1.1113700000000012E-19</c:v>
                </c:pt>
                <c:pt idx="316">
                  <c:v>1.156894000000001E-19</c:v>
                </c:pt>
                <c:pt idx="317">
                  <c:v>1.1278610000000009E-19</c:v>
                </c:pt>
                <c:pt idx="318">
                  <c:v>1.099992000000001E-19</c:v>
                </c:pt>
                <c:pt idx="319">
                  <c:v>1.1869200000000012E-19</c:v>
                </c:pt>
                <c:pt idx="320">
                  <c:v>1.3471780000000013E-19</c:v>
                </c:pt>
                <c:pt idx="321">
                  <c:v>1.3768010000000014E-19</c:v>
                </c:pt>
                <c:pt idx="322">
                  <c:v>1.2959810000000013E-19</c:v>
                </c:pt>
                <c:pt idx="323">
                  <c:v>1.2704970000000011E-19</c:v>
                </c:pt>
                <c:pt idx="324">
                  <c:v>1.3369730000000014E-19</c:v>
                </c:pt>
                <c:pt idx="325">
                  <c:v>1.3075810000000013E-19</c:v>
                </c:pt>
                <c:pt idx="326">
                  <c:v>1.1394820000000012E-19</c:v>
                </c:pt>
                <c:pt idx="327">
                  <c:v>9.552211000000011E-20</c:v>
                </c:pt>
                <c:pt idx="328">
                  <c:v>8.2764910000000098E-20</c:v>
                </c:pt>
                <c:pt idx="329">
                  <c:v>7.4750170000000084E-20</c:v>
                </c:pt>
                <c:pt idx="330">
                  <c:v>7.1329840000000069E-20</c:v>
                </c:pt>
                <c:pt idx="331">
                  <c:v>7.3021210000000072E-20</c:v>
                </c:pt>
                <c:pt idx="332">
                  <c:v>8.0789180000000077E-20</c:v>
                </c:pt>
                <c:pt idx="333">
                  <c:v>8.69476600000001E-20</c:v>
                </c:pt>
                <c:pt idx="334">
                  <c:v>8.8000090000000113E-20</c:v>
                </c:pt>
                <c:pt idx="335">
                  <c:v>8.7204800000000097E-20</c:v>
                </c:pt>
                <c:pt idx="336">
                  <c:v>8.9275540000000114E-20</c:v>
                </c:pt>
                <c:pt idx="337">
                  <c:v>9.3894280000000109E-20</c:v>
                </c:pt>
                <c:pt idx="338">
                  <c:v>9.3535440000000136E-20</c:v>
                </c:pt>
                <c:pt idx="339">
                  <c:v>8.5844030000000096E-20</c:v>
                </c:pt>
                <c:pt idx="340">
                  <c:v>7.8238870000000069E-20</c:v>
                </c:pt>
                <c:pt idx="341">
                  <c:v>7.5084450000000079E-20</c:v>
                </c:pt>
                <c:pt idx="342">
                  <c:v>7.536535000000008E-20</c:v>
                </c:pt>
                <c:pt idx="343">
                  <c:v>7.7414410000000092E-20</c:v>
                </c:pt>
                <c:pt idx="344">
                  <c:v>8.4527190000000121E-20</c:v>
                </c:pt>
                <c:pt idx="345">
                  <c:v>9.2371040000000091E-20</c:v>
                </c:pt>
                <c:pt idx="346">
                  <c:v>8.9440550000000086E-20</c:v>
                </c:pt>
                <c:pt idx="347">
                  <c:v>7.9475920000000079E-20</c:v>
                </c:pt>
                <c:pt idx="348">
                  <c:v>7.0573410000000069E-20</c:v>
                </c:pt>
                <c:pt idx="349">
                  <c:v>6.1105190000000058E-20</c:v>
                </c:pt>
                <c:pt idx="350">
                  <c:v>5.1646540000000047E-20</c:v>
                </c:pt>
                <c:pt idx="351">
                  <c:v>4.4104000000000053E-20</c:v>
                </c:pt>
                <c:pt idx="352">
                  <c:v>3.9992850000000039E-20</c:v>
                </c:pt>
                <c:pt idx="353">
                  <c:v>3.9701350000000044E-20</c:v>
                </c:pt>
                <c:pt idx="354">
                  <c:v>4.1081950000000039E-20</c:v>
                </c:pt>
                <c:pt idx="355">
                  <c:v>4.2273910000000041E-20</c:v>
                </c:pt>
                <c:pt idx="356">
                  <c:v>4.562748000000005E-20</c:v>
                </c:pt>
                <c:pt idx="357">
                  <c:v>5.1819850000000051E-20</c:v>
                </c:pt>
                <c:pt idx="358">
                  <c:v>5.8316300000000071E-20</c:v>
                </c:pt>
                <c:pt idx="359">
                  <c:v>6.0084580000000078E-20</c:v>
                </c:pt>
                <c:pt idx="360">
                  <c:v>5.9867450000000074E-20</c:v>
                </c:pt>
                <c:pt idx="361">
                  <c:v>5.6660110000000044E-20</c:v>
                </c:pt>
                <c:pt idx="362">
                  <c:v>5.0475680000000052E-20</c:v>
                </c:pt>
                <c:pt idx="363">
                  <c:v>4.3936920000000047E-20</c:v>
                </c:pt>
                <c:pt idx="364">
                  <c:v>3.8536260000000044E-20</c:v>
                </c:pt>
                <c:pt idx="365">
                  <c:v>3.5122500000000027E-20</c:v>
                </c:pt>
                <c:pt idx="366">
                  <c:v>3.3988310000000038E-20</c:v>
                </c:pt>
                <c:pt idx="367">
                  <c:v>3.3168110000000029E-20</c:v>
                </c:pt>
                <c:pt idx="368">
                  <c:v>3.3597870000000037E-20</c:v>
                </c:pt>
                <c:pt idx="369">
                  <c:v>3.5267100000000043E-20</c:v>
                </c:pt>
                <c:pt idx="370">
                  <c:v>3.8864890000000034E-20</c:v>
                </c:pt>
                <c:pt idx="371">
                  <c:v>4.1860180000000039E-20</c:v>
                </c:pt>
                <c:pt idx="372">
                  <c:v>3.8926470000000037E-20</c:v>
                </c:pt>
                <c:pt idx="373">
                  <c:v>3.2893330000000043E-20</c:v>
                </c:pt>
                <c:pt idx="374">
                  <c:v>2.8070610000000029E-20</c:v>
                </c:pt>
                <c:pt idx="375">
                  <c:v>2.4188350000000023E-20</c:v>
                </c:pt>
                <c:pt idx="376">
                  <c:v>2.1523190000000024E-20</c:v>
                </c:pt>
                <c:pt idx="377">
                  <c:v>2.0231950000000027E-20</c:v>
                </c:pt>
                <c:pt idx="378">
                  <c:v>2.0611780000000023E-20</c:v>
                </c:pt>
                <c:pt idx="379">
                  <c:v>2.1846750000000025E-20</c:v>
                </c:pt>
                <c:pt idx="380">
                  <c:v>2.3557950000000025E-20</c:v>
                </c:pt>
                <c:pt idx="381">
                  <c:v>2.5115790000000027E-20</c:v>
                </c:pt>
                <c:pt idx="382">
                  <c:v>2.4977880000000028E-20</c:v>
                </c:pt>
                <c:pt idx="383">
                  <c:v>2.4293510000000027E-20</c:v>
                </c:pt>
                <c:pt idx="384">
                  <c:v>2.5708250000000027E-20</c:v>
                </c:pt>
                <c:pt idx="385">
                  <c:v>2.8712540000000033E-20</c:v>
                </c:pt>
                <c:pt idx="386">
                  <c:v>2.8240340000000037E-20</c:v>
                </c:pt>
                <c:pt idx="387">
                  <c:v>2.3647310000000031E-20</c:v>
                </c:pt>
                <c:pt idx="388">
                  <c:v>1.9061200000000019E-20</c:v>
                </c:pt>
                <c:pt idx="389">
                  <c:v>1.5472300000000014E-20</c:v>
                </c:pt>
                <c:pt idx="390">
                  <c:v>1.3055170000000015E-20</c:v>
                </c:pt>
                <c:pt idx="391">
                  <c:v>1.1548530000000015E-20</c:v>
                </c:pt>
                <c:pt idx="392">
                  <c:v>1.0824800000000014E-20</c:v>
                </c:pt>
                <c:pt idx="393">
                  <c:v>1.037376000000001E-20</c:v>
                </c:pt>
                <c:pt idx="394">
                  <c:v>1.0355000000000011E-20</c:v>
                </c:pt>
                <c:pt idx="395">
                  <c:v>1.0704480000000013E-20</c:v>
                </c:pt>
                <c:pt idx="396">
                  <c:v>1.2226780000000014E-20</c:v>
                </c:pt>
                <c:pt idx="397">
                  <c:v>1.4028610000000012E-20</c:v>
                </c:pt>
                <c:pt idx="398">
                  <c:v>1.5389500000000019E-20</c:v>
                </c:pt>
                <c:pt idx="399">
                  <c:v>1.5544360000000016E-20</c:v>
                </c:pt>
                <c:pt idx="400">
                  <c:v>1.4168830000000014E-20</c:v>
                </c:pt>
                <c:pt idx="401">
                  <c:v>1.2158400000000013E-20</c:v>
                </c:pt>
                <c:pt idx="402">
                  <c:v>1.0810380000000011E-20</c:v>
                </c:pt>
                <c:pt idx="403">
                  <c:v>9.9508720000000125E-21</c:v>
                </c:pt>
                <c:pt idx="404">
                  <c:v>9.5687930000000132E-21</c:v>
                </c:pt>
                <c:pt idx="405">
                  <c:v>9.565956000000013E-21</c:v>
                </c:pt>
                <c:pt idx="406">
                  <c:v>9.9933870000000127E-21</c:v>
                </c:pt>
                <c:pt idx="407">
                  <c:v>1.0861010000000013E-20</c:v>
                </c:pt>
                <c:pt idx="408">
                  <c:v>1.1803820000000017E-20</c:v>
                </c:pt>
                <c:pt idx="409">
                  <c:v>1.1000610000000012E-20</c:v>
                </c:pt>
                <c:pt idx="410">
                  <c:v>9.5528220000000123E-21</c:v>
                </c:pt>
                <c:pt idx="411">
                  <c:v>8.5886690000000093E-21</c:v>
                </c:pt>
                <c:pt idx="412">
                  <c:v>8.3970700000000094E-21</c:v>
                </c:pt>
                <c:pt idx="413">
                  <c:v>8.6742640000000094E-21</c:v>
                </c:pt>
                <c:pt idx="414">
                  <c:v>9.0139560000000112E-21</c:v>
                </c:pt>
                <c:pt idx="415">
                  <c:v>8.5081480000000102E-21</c:v>
                </c:pt>
                <c:pt idx="416">
                  <c:v>7.3662330000000089E-21</c:v>
                </c:pt>
                <c:pt idx="417">
                  <c:v>6.2910250000000072E-21</c:v>
                </c:pt>
                <c:pt idx="418">
                  <c:v>5.5160730000000066E-21</c:v>
                </c:pt>
                <c:pt idx="419">
                  <c:v>4.8878760000000042E-21</c:v>
                </c:pt>
                <c:pt idx="420">
                  <c:v>4.4273620000000062E-21</c:v>
                </c:pt>
                <c:pt idx="421">
                  <c:v>4.0460660000000049E-21</c:v>
                </c:pt>
                <c:pt idx="422">
                  <c:v>3.8741740000000055E-21</c:v>
                </c:pt>
                <c:pt idx="423">
                  <c:v>3.8292720000000042E-21</c:v>
                </c:pt>
                <c:pt idx="424">
                  <c:v>4.1371610000000043E-21</c:v>
                </c:pt>
                <c:pt idx="425">
                  <c:v>4.7429190000000042E-21</c:v>
                </c:pt>
                <c:pt idx="426">
                  <c:v>5.5169720000000069E-21</c:v>
                </c:pt>
                <c:pt idx="427">
                  <c:v>6.0477900000000065E-21</c:v>
                </c:pt>
                <c:pt idx="428">
                  <c:v>5.7205870000000064E-21</c:v>
                </c:pt>
                <c:pt idx="429">
                  <c:v>4.9277730000000051E-21</c:v>
                </c:pt>
                <c:pt idx="430">
                  <c:v>4.3362900000000061E-21</c:v>
                </c:pt>
                <c:pt idx="431">
                  <c:v>3.8141550000000039E-21</c:v>
                </c:pt>
                <c:pt idx="432">
                  <c:v>3.5451250000000046E-21</c:v>
                </c:pt>
                <c:pt idx="433">
                  <c:v>3.4993360000000035E-21</c:v>
                </c:pt>
                <c:pt idx="434">
                  <c:v>3.6808220000000048E-21</c:v>
                </c:pt>
                <c:pt idx="435">
                  <c:v>3.7794240000000046E-21</c:v>
                </c:pt>
                <c:pt idx="436">
                  <c:v>3.7167760000000034E-21</c:v>
                </c:pt>
                <c:pt idx="437">
                  <c:v>3.4041820000000034E-21</c:v>
                </c:pt>
                <c:pt idx="438">
                  <c:v>3.223768000000004E-21</c:v>
                </c:pt>
                <c:pt idx="439">
                  <c:v>2.9984060000000034E-21</c:v>
                </c:pt>
                <c:pt idx="440">
                  <c:v>2.9095830000000035E-21</c:v>
                </c:pt>
                <c:pt idx="441">
                  <c:v>2.8930130000000035E-21</c:v>
                </c:pt>
                <c:pt idx="442">
                  <c:v>3.0732540000000039E-21</c:v>
                </c:pt>
                <c:pt idx="443">
                  <c:v>3.387174000000004E-21</c:v>
                </c:pt>
                <c:pt idx="444">
                  <c:v>3.7948870000000045E-21</c:v>
                </c:pt>
                <c:pt idx="445">
                  <c:v>3.6985680000000047E-21</c:v>
                </c:pt>
                <c:pt idx="446">
                  <c:v>3.1926920000000037E-21</c:v>
                </c:pt>
                <c:pt idx="447">
                  <c:v>2.6619660000000035E-21</c:v>
                </c:pt>
                <c:pt idx="448">
                  <c:v>2.2468610000000027E-21</c:v>
                </c:pt>
                <c:pt idx="449">
                  <c:v>1.9463750000000022E-21</c:v>
                </c:pt>
                <c:pt idx="450">
                  <c:v>1.7711500000000021E-21</c:v>
                </c:pt>
                <c:pt idx="451">
                  <c:v>1.6755580000000022E-21</c:v>
                </c:pt>
                <c:pt idx="452">
                  <c:v>1.7608180000000023E-21</c:v>
                </c:pt>
                <c:pt idx="453">
                  <c:v>1.7804670000000024E-21</c:v>
                </c:pt>
                <c:pt idx="454">
                  <c:v>1.7872590000000023E-21</c:v>
                </c:pt>
                <c:pt idx="455">
                  <c:v>1.8771780000000024E-21</c:v>
                </c:pt>
                <c:pt idx="456">
                  <c:v>2.1810080000000024E-21</c:v>
                </c:pt>
                <c:pt idx="457">
                  <c:v>2.4327070000000028E-21</c:v>
                </c:pt>
                <c:pt idx="458">
                  <c:v>2.2627860000000025E-21</c:v>
                </c:pt>
                <c:pt idx="459">
                  <c:v>1.839667000000002E-21</c:v>
                </c:pt>
                <c:pt idx="460">
                  <c:v>1.603086000000002E-21</c:v>
                </c:pt>
                <c:pt idx="461">
                  <c:v>1.4187970000000017E-21</c:v>
                </c:pt>
                <c:pt idx="462">
                  <c:v>1.4189010000000016E-21</c:v>
                </c:pt>
                <c:pt idx="463">
                  <c:v>1.4091570000000017E-21</c:v>
                </c:pt>
                <c:pt idx="464">
                  <c:v>1.2991290000000013E-21</c:v>
                </c:pt>
                <c:pt idx="465">
                  <c:v>1.1612640000000013E-21</c:v>
                </c:pt>
                <c:pt idx="466">
                  <c:v>1.0932550000000014E-21</c:v>
                </c:pt>
                <c:pt idx="467">
                  <c:v>1.0824950000000013E-21</c:v>
                </c:pt>
                <c:pt idx="468">
                  <c:v>1.0531000000000012E-21</c:v>
                </c:pt>
                <c:pt idx="469">
                  <c:v>1.0070940000000009E-21</c:v>
                </c:pt>
                <c:pt idx="470">
                  <c:v>1.0598550000000013E-21</c:v>
                </c:pt>
                <c:pt idx="471">
                  <c:v>1.063999000000001E-21</c:v>
                </c:pt>
                <c:pt idx="472">
                  <c:v>1.1764960000000014E-21</c:v>
                </c:pt>
                <c:pt idx="473">
                  <c:v>1.2927400000000016E-21</c:v>
                </c:pt>
                <c:pt idx="474">
                  <c:v>1.3353590000000015E-21</c:v>
                </c:pt>
                <c:pt idx="475">
                  <c:v>1.3922990000000016E-21</c:v>
                </c:pt>
                <c:pt idx="476">
                  <c:v>1.4371550000000017E-21</c:v>
                </c:pt>
                <c:pt idx="477">
                  <c:v>1.2450710000000013E-21</c:v>
                </c:pt>
                <c:pt idx="478">
                  <c:v>1.0714370000000012E-21</c:v>
                </c:pt>
                <c:pt idx="479">
                  <c:v>9.268825000000011E-22</c:v>
                </c:pt>
                <c:pt idx="480">
                  <c:v>8.6882860000000105E-22</c:v>
                </c:pt>
                <c:pt idx="481">
                  <c:v>8.9669210000000123E-22</c:v>
                </c:pt>
                <c:pt idx="482">
                  <c:v>8.6400750000000079E-22</c:v>
                </c:pt>
                <c:pt idx="483">
                  <c:v>7.3989120000000087E-22</c:v>
                </c:pt>
                <c:pt idx="484">
                  <c:v>7.3870580000000082E-22</c:v>
                </c:pt>
                <c:pt idx="485">
                  <c:v>7.3518540000000089E-22</c:v>
                </c:pt>
                <c:pt idx="486">
                  <c:v>8.5368720000000103E-22</c:v>
                </c:pt>
                <c:pt idx="487">
                  <c:v>9.2795150000000123E-22</c:v>
                </c:pt>
                <c:pt idx="488">
                  <c:v>9.4096070000000132E-22</c:v>
                </c:pt>
                <c:pt idx="489">
                  <c:v>8.0268790000000087E-22</c:v>
                </c:pt>
                <c:pt idx="490">
                  <c:v>6.9679870000000076E-22</c:v>
                </c:pt>
                <c:pt idx="491">
                  <c:v>6.3231510000000063E-22</c:v>
                </c:pt>
                <c:pt idx="492">
                  <c:v>6.1981780000000069E-22</c:v>
                </c:pt>
                <c:pt idx="493">
                  <c:v>5.6899830000000062E-22</c:v>
                </c:pt>
                <c:pt idx="494">
                  <c:v>5.3916650000000068E-22</c:v>
                </c:pt>
                <c:pt idx="495">
                  <c:v>4.655272000000007E-22</c:v>
                </c:pt>
                <c:pt idx="496">
                  <c:v>4.8384310000000056E-22</c:v>
                </c:pt>
                <c:pt idx="497">
                  <c:v>4.7546580000000054E-22</c:v>
                </c:pt>
                <c:pt idx="498">
                  <c:v>4.8976770000000061E-22</c:v>
                </c:pt>
                <c:pt idx="499">
                  <c:v>3.8050340000000045E-22</c:v>
                </c:pt>
                <c:pt idx="500">
                  <c:v>3.3269240000000039E-22</c:v>
                </c:pt>
                <c:pt idx="501">
                  <c:v>3.3312940000000038E-22</c:v>
                </c:pt>
                <c:pt idx="502">
                  <c:v>3.8301140000000049E-22</c:v>
                </c:pt>
                <c:pt idx="503">
                  <c:v>4.0029750000000043E-22</c:v>
                </c:pt>
                <c:pt idx="504">
                  <c:v>5.3834200000000062E-22</c:v>
                </c:pt>
                <c:pt idx="505">
                  <c:v>5.558334000000006E-22</c:v>
                </c:pt>
                <c:pt idx="506">
                  <c:v>4.976953000000007E-22</c:v>
                </c:pt>
                <c:pt idx="507">
                  <c:v>3.8203820000000044E-22</c:v>
                </c:pt>
                <c:pt idx="508">
                  <c:v>3.646759000000004E-22</c:v>
                </c:pt>
                <c:pt idx="509">
                  <c:v>3.0718120000000031E-22</c:v>
                </c:pt>
                <c:pt idx="510">
                  <c:v>3.608407000000004E-22</c:v>
                </c:pt>
                <c:pt idx="511">
                  <c:v>3.124567000000004E-22</c:v>
                </c:pt>
                <c:pt idx="512">
                  <c:v>2.6306020000000028E-22</c:v>
                </c:pt>
                <c:pt idx="513">
                  <c:v>2.2218620000000025E-22</c:v>
                </c:pt>
                <c:pt idx="514">
                  <c:v>2.3812440000000024E-22</c:v>
                </c:pt>
                <c:pt idx="515">
                  <c:v>2.3840460000000024E-22</c:v>
                </c:pt>
                <c:pt idx="516">
                  <c:v>2.809413000000003E-22</c:v>
                </c:pt>
                <c:pt idx="517">
                  <c:v>2.7110420000000029E-22</c:v>
                </c:pt>
                <c:pt idx="518">
                  <c:v>3.0752720000000034E-22</c:v>
                </c:pt>
                <c:pt idx="519">
                  <c:v>2.7087820000000035E-22</c:v>
                </c:pt>
                <c:pt idx="520">
                  <c:v>2.7963710000000035E-22</c:v>
                </c:pt>
                <c:pt idx="521">
                  <c:v>2.1053880000000026E-22</c:v>
                </c:pt>
                <c:pt idx="522">
                  <c:v>2.282054000000003E-22</c:v>
                </c:pt>
                <c:pt idx="523">
                  <c:v>1.9425010000000022E-22</c:v>
                </c:pt>
                <c:pt idx="524">
                  <c:v>2.1810190000000022E-22</c:v>
                </c:pt>
                <c:pt idx="525">
                  <c:v>1.7950310000000022E-22</c:v>
                </c:pt>
                <c:pt idx="526">
                  <c:v>1.8197880000000022E-22</c:v>
                </c:pt>
                <c:pt idx="527">
                  <c:v>1.7239080000000022E-22</c:v>
                </c:pt>
                <c:pt idx="528">
                  <c:v>1.9424320000000021E-22</c:v>
                </c:pt>
                <c:pt idx="529">
                  <c:v>1.622688000000002E-22</c:v>
                </c:pt>
                <c:pt idx="530">
                  <c:v>1.9613890000000023E-22</c:v>
                </c:pt>
                <c:pt idx="531">
                  <c:v>1.6323170000000021E-22</c:v>
                </c:pt>
                <c:pt idx="532">
                  <c:v>1.5899290000000017E-22</c:v>
                </c:pt>
                <c:pt idx="533">
                  <c:v>1.2077450000000011E-22</c:v>
                </c:pt>
                <c:pt idx="534">
                  <c:v>1.3837430000000017E-22</c:v>
                </c:pt>
                <c:pt idx="535">
                  <c:v>1.584959000000002E-22</c:v>
                </c:pt>
                <c:pt idx="536">
                  <c:v>2.2460660000000026E-22</c:v>
                </c:pt>
                <c:pt idx="537">
                  <c:v>2.2086480000000025E-22</c:v>
                </c:pt>
                <c:pt idx="538">
                  <c:v>2.6459490000000029E-22</c:v>
                </c:pt>
                <c:pt idx="539">
                  <c:v>1.8725080000000023E-22</c:v>
                </c:pt>
                <c:pt idx="540">
                  <c:v>1.975964000000002E-22</c:v>
                </c:pt>
                <c:pt idx="541">
                  <c:v>1.9866990000000021E-22</c:v>
                </c:pt>
                <c:pt idx="542">
                  <c:v>2.115996000000002E-22</c:v>
                </c:pt>
                <c:pt idx="543">
                  <c:v>1.745782000000002E-22</c:v>
                </c:pt>
                <c:pt idx="544">
                  <c:v>1.4867490000000016E-22</c:v>
                </c:pt>
                <c:pt idx="545">
                  <c:v>1.3954700000000017E-22</c:v>
                </c:pt>
                <c:pt idx="546">
                  <c:v>1.5459610000000017E-22</c:v>
                </c:pt>
                <c:pt idx="547">
                  <c:v>1.2005730000000014E-22</c:v>
                </c:pt>
                <c:pt idx="548">
                  <c:v>1.207734000000001E-22</c:v>
                </c:pt>
                <c:pt idx="549">
                  <c:v>7.8811160000000092E-23</c:v>
                </c:pt>
                <c:pt idx="550">
                  <c:v>8.6117890000000114E-23</c:v>
                </c:pt>
                <c:pt idx="551">
                  <c:v>8.4905640000000113E-23</c:v>
                </c:pt>
                <c:pt idx="552">
                  <c:v>9.9442770000000106E-23</c:v>
                </c:pt>
                <c:pt idx="553">
                  <c:v>8.9842980000000106E-23</c:v>
                </c:pt>
                <c:pt idx="554">
                  <c:v>1.0040860000000012E-22</c:v>
                </c:pt>
                <c:pt idx="555">
                  <c:v>9.3970850000000123E-23</c:v>
                </c:pt>
                <c:pt idx="556">
                  <c:v>1.0932200000000011E-22</c:v>
                </c:pt>
                <c:pt idx="557">
                  <c:v>7.6526520000000095E-23</c:v>
                </c:pt>
                <c:pt idx="558">
                  <c:v>1.1312400000000011E-22</c:v>
                </c:pt>
                <c:pt idx="559">
                  <c:v>6.7115950000000083E-23</c:v>
                </c:pt>
                <c:pt idx="560">
                  <c:v>1.4019390000000013E-22</c:v>
                </c:pt>
                <c:pt idx="561">
                  <c:v>1.3854270000000017E-22</c:v>
                </c:pt>
                <c:pt idx="562">
                  <c:v>1.3120890000000016E-22</c:v>
                </c:pt>
                <c:pt idx="563">
                  <c:v>1.0713380000000013E-22</c:v>
                </c:pt>
                <c:pt idx="564">
                  <c:v>1.3271600000000015E-22</c:v>
                </c:pt>
                <c:pt idx="565">
                  <c:v>6.603296000000008E-23</c:v>
                </c:pt>
                <c:pt idx="566">
                  <c:v>5.2720890000000072E-23</c:v>
                </c:pt>
                <c:pt idx="567">
                  <c:v>5.2620570000000056E-23</c:v>
                </c:pt>
                <c:pt idx="568">
                  <c:v>6.149736000000007E-23</c:v>
                </c:pt>
                <c:pt idx="569">
                  <c:v>3.4987360000000048E-23</c:v>
                </c:pt>
                <c:pt idx="570">
                  <c:v>3.0011730000000034E-23</c:v>
                </c:pt>
                <c:pt idx="571">
                  <c:v>4.5358340000000053E-23</c:v>
                </c:pt>
                <c:pt idx="572">
                  <c:v>5.8180470000000069E-23</c:v>
                </c:pt>
                <c:pt idx="573">
                  <c:v>4.1222170000000041E-23</c:v>
                </c:pt>
                <c:pt idx="574">
                  <c:v>2.4970380000000031E-23</c:v>
                </c:pt>
                <c:pt idx="575">
                  <c:v>1.9516220000000022E-23</c:v>
                </c:pt>
                <c:pt idx="576">
                  <c:v>5.3400060000000076E-24</c:v>
                </c:pt>
                <c:pt idx="577">
                  <c:v>2.2824460000000026E-23</c:v>
                </c:pt>
                <c:pt idx="578">
                  <c:v>3.3642850000000039E-23</c:v>
                </c:pt>
                <c:pt idx="579">
                  <c:v>6.3675800000000066E-23</c:v>
                </c:pt>
                <c:pt idx="580">
                  <c:v>2.0423710000000029E-23</c:v>
                </c:pt>
                <c:pt idx="581">
                  <c:v>1.4004400000000016E-23</c:v>
                </c:pt>
                <c:pt idx="582">
                  <c:v>8.1120590000000113E-24</c:v>
                </c:pt>
                <c:pt idx="583">
                  <c:v>1.1964570000000017E-23</c:v>
                </c:pt>
                <c:pt idx="584">
                  <c:v>3.9410650000000049E-23</c:v>
                </c:pt>
                <c:pt idx="585">
                  <c:v>1.8396560000000024E-23</c:v>
                </c:pt>
                <c:pt idx="586">
                  <c:v>6.9428150000000092E-24</c:v>
                </c:pt>
                <c:pt idx="587">
                  <c:v>2.9135380000000035E-23</c:v>
                </c:pt>
                <c:pt idx="588">
                  <c:v>2.1046380000000027E-23</c:v>
                </c:pt>
                <c:pt idx="589">
                  <c:v>4.9041340000000062E-24</c:v>
                </c:pt>
                <c:pt idx="590">
                  <c:v>1.7748520000000027E-23</c:v>
                </c:pt>
                <c:pt idx="591">
                  <c:v>4.1593470000000046E-23</c:v>
                </c:pt>
                <c:pt idx="592">
                  <c:v>1.2850150000000016E-23</c:v>
                </c:pt>
                <c:pt idx="593">
                  <c:v>7.6134700000000089E-23</c:v>
                </c:pt>
                <c:pt idx="594">
                  <c:v>4.3154770000000048E-23</c:v>
                </c:pt>
                <c:pt idx="595">
                  <c:v>9.6960950000000152E-23</c:v>
                </c:pt>
                <c:pt idx="596">
                  <c:v>8.0368530000000087E-23</c:v>
                </c:pt>
                <c:pt idx="597">
                  <c:v>9.8190150000000147E-23</c:v>
                </c:pt>
                <c:pt idx="598">
                  <c:v>8.9123560000000122E-23</c:v>
                </c:pt>
                <c:pt idx="599">
                  <c:v>1.2535120000000015E-22</c:v>
                </c:pt>
                <c:pt idx="600">
                  <c:v>1.5528110000000018E-22</c:v>
                </c:pt>
                <c:pt idx="601">
                  <c:v>2.0086190000000023E-22</c:v>
                </c:pt>
                <c:pt idx="602">
                  <c:v>1.3282330000000017E-22</c:v>
                </c:pt>
                <c:pt idx="603">
                  <c:v>1.4382960000000016E-22</c:v>
                </c:pt>
                <c:pt idx="604">
                  <c:v>1.0823460000000015E-22</c:v>
                </c:pt>
                <c:pt idx="605">
                  <c:v>1.4174710000000015E-22</c:v>
                </c:pt>
                <c:pt idx="606">
                  <c:v>7.3596840000000092E-23</c:v>
                </c:pt>
                <c:pt idx="607">
                  <c:v>1.0412950000000009E-22</c:v>
                </c:pt>
                <c:pt idx="608">
                  <c:v>3.2910630000000044E-23</c:v>
                </c:pt>
                <c:pt idx="609">
                  <c:v>7.2768680000000093E-23</c:v>
                </c:pt>
                <c:pt idx="610">
                  <c:v>6.4261340000000071E-23</c:v>
                </c:pt>
                <c:pt idx="611">
                  <c:v>4.5425220000000046E-23</c:v>
                </c:pt>
                <c:pt idx="612">
                  <c:v>3.5976720000000051E-24</c:v>
                </c:pt>
                <c:pt idx="613">
                  <c:v>7.6850660000000092E-23</c:v>
                </c:pt>
                <c:pt idx="614">
                  <c:v>1.2411970000000014E-23</c:v>
                </c:pt>
                <c:pt idx="615">
                  <c:v>5.0746780000000072E-23</c:v>
                </c:pt>
                <c:pt idx="616">
                  <c:v>1.7282660000000022E-23</c:v>
                </c:pt>
                <c:pt idx="617">
                  <c:v>5.5223110000000076E-23</c:v>
                </c:pt>
                <c:pt idx="618">
                  <c:v>5.0660300000000062E-23</c:v>
                </c:pt>
                <c:pt idx="619">
                  <c:v>1.2446910000000012E-22</c:v>
                </c:pt>
                <c:pt idx="620">
                  <c:v>1.0817540000000012E-22</c:v>
                </c:pt>
                <c:pt idx="621">
                  <c:v>1.1227850000000015E-22</c:v>
                </c:pt>
                <c:pt idx="622">
                  <c:v>6.0860500000000084E-23</c:v>
                </c:pt>
                <c:pt idx="623">
                  <c:v>1.2929940000000014E-22</c:v>
                </c:pt>
                <c:pt idx="624">
                  <c:v>9.4250010000000119E-23</c:v>
                </c:pt>
                <c:pt idx="625">
                  <c:v>1.2048740000000011E-22</c:v>
                </c:pt>
                <c:pt idx="626">
                  <c:v>1.0186570000000014E-22</c:v>
                </c:pt>
                <c:pt idx="627">
                  <c:v>9.9134200000000147E-23</c:v>
                </c:pt>
                <c:pt idx="628">
                  <c:v>5.3577640000000066E-23</c:v>
                </c:pt>
                <c:pt idx="629">
                  <c:v>6.452356000000007E-23</c:v>
                </c:pt>
                <c:pt idx="630">
                  <c:v>1.9448180000000023E-23</c:v>
                </c:pt>
                <c:pt idx="631">
                  <c:v>2.9907950000000037E-23</c:v>
                </c:pt>
                <c:pt idx="632">
                  <c:v>6.0124020000000075E-23</c:v>
                </c:pt>
                <c:pt idx="633">
                  <c:v>5.625975000000006E-23</c:v>
                </c:pt>
                <c:pt idx="634">
                  <c:v>6.7097850000000086E-23</c:v>
                </c:pt>
                <c:pt idx="635">
                  <c:v>4.0325060000000039E-23</c:v>
                </c:pt>
                <c:pt idx="636">
                  <c:v>4.8739230000000066E-23</c:v>
                </c:pt>
                <c:pt idx="637">
                  <c:v>4.2650860000000049E-23</c:v>
                </c:pt>
                <c:pt idx="638">
                  <c:v>4.1578480000000049E-23</c:v>
                </c:pt>
                <c:pt idx="639">
                  <c:v>5.1323330000000057E-23</c:v>
                </c:pt>
                <c:pt idx="640">
                  <c:v>4.7703750000000064E-24</c:v>
                </c:pt>
                <c:pt idx="641">
                  <c:v>2.0035110000000025E-23</c:v>
                </c:pt>
                <c:pt idx="642">
                  <c:v>4.4724140000000057E-23</c:v>
                </c:pt>
                <c:pt idx="643">
                  <c:v>8.5468350000000109E-23</c:v>
                </c:pt>
                <c:pt idx="644">
                  <c:v>1.356357000000002E-22</c:v>
                </c:pt>
                <c:pt idx="645">
                  <c:v>2.6206960000000031E-22</c:v>
                </c:pt>
                <c:pt idx="646">
                  <c:v>2.2691390000000028E-22</c:v>
                </c:pt>
                <c:pt idx="647">
                  <c:v>3.0565800000000037E-22</c:v>
                </c:pt>
                <c:pt idx="648">
                  <c:v>2.897452000000003E-22</c:v>
                </c:pt>
                <c:pt idx="649">
                  <c:v>3.0197380000000035E-22</c:v>
                </c:pt>
                <c:pt idx="650">
                  <c:v>2.1899910000000033E-22</c:v>
                </c:pt>
                <c:pt idx="651">
                  <c:v>1.8844310000000023E-22</c:v>
                </c:pt>
                <c:pt idx="652">
                  <c:v>1.2714430000000015E-22</c:v>
                </c:pt>
                <c:pt idx="653">
                  <c:v>1.4310320000000016E-22</c:v>
                </c:pt>
                <c:pt idx="654">
                  <c:v>9.8220480000000147E-23</c:v>
                </c:pt>
                <c:pt idx="655">
                  <c:v>1.1342560000000015E-22</c:v>
                </c:pt>
                <c:pt idx="656">
                  <c:v>2.2978980000000031E-23</c:v>
                </c:pt>
                <c:pt idx="657">
                  <c:v>5.1037360000000059E-23</c:v>
                </c:pt>
                <c:pt idx="658">
                  <c:v>1.0131140000000012E-23</c:v>
                </c:pt>
                <c:pt idx="659">
                  <c:v>4.0257030000000055E-23</c:v>
                </c:pt>
                <c:pt idx="660">
                  <c:v>7.7361480000000125E-24</c:v>
                </c:pt>
                <c:pt idx="661">
                  <c:v>4.1036520000000054E-23</c:v>
                </c:pt>
                <c:pt idx="662">
                  <c:v>2.7380360000000033E-23</c:v>
                </c:pt>
                <c:pt idx="663">
                  <c:v>4.847632000000006E-23</c:v>
                </c:pt>
                <c:pt idx="664">
                  <c:v>2.9911410000000035E-23</c:v>
                </c:pt>
                <c:pt idx="665">
                  <c:v>3.2945220000000046E-23</c:v>
                </c:pt>
                <c:pt idx="666">
                  <c:v>1.662540000000002E-23</c:v>
                </c:pt>
                <c:pt idx="667">
                  <c:v>5.1355610000000057E-23</c:v>
                </c:pt>
                <c:pt idx="668">
                  <c:v>4.1444720000000039E-23</c:v>
                </c:pt>
                <c:pt idx="669">
                  <c:v>4.1058430000000055E-23</c:v>
                </c:pt>
                <c:pt idx="670">
                  <c:v>2.0377580000000023E-23</c:v>
                </c:pt>
                <c:pt idx="671">
                  <c:v>6.5591900000000083E-23</c:v>
                </c:pt>
                <c:pt idx="672">
                  <c:v>2.5747570000000034E-23</c:v>
                </c:pt>
                <c:pt idx="673">
                  <c:v>4.3942330000000053E-23</c:v>
                </c:pt>
                <c:pt idx="674">
                  <c:v>2.5806380000000032E-23</c:v>
                </c:pt>
                <c:pt idx="675">
                  <c:v>4.3330040000000052E-23</c:v>
                </c:pt>
                <c:pt idx="676">
                  <c:v>2.9671570000000041E-23</c:v>
                </c:pt>
                <c:pt idx="677">
                  <c:v>1.6734940000000021E-23</c:v>
                </c:pt>
                <c:pt idx="678">
                  <c:v>1.1491790000000015E-23</c:v>
                </c:pt>
                <c:pt idx="679">
                  <c:v>5.3006850000000062E-23</c:v>
                </c:pt>
                <c:pt idx="680">
                  <c:v>6.5248620000000083E-23</c:v>
                </c:pt>
                <c:pt idx="681">
                  <c:v>1.1049190000000014E-22</c:v>
                </c:pt>
                <c:pt idx="682">
                  <c:v>1.031707000000001E-22</c:v>
                </c:pt>
                <c:pt idx="683">
                  <c:v>1.3469590000000016E-22</c:v>
                </c:pt>
                <c:pt idx="684">
                  <c:v>1.3427160000000016E-22</c:v>
                </c:pt>
                <c:pt idx="685">
                  <c:v>2.1395890000000025E-22</c:v>
                </c:pt>
                <c:pt idx="686">
                  <c:v>2.5318850000000025E-22</c:v>
                </c:pt>
                <c:pt idx="687">
                  <c:v>2.4137380000000028E-22</c:v>
                </c:pt>
                <c:pt idx="688">
                  <c:v>2.4823940000000034E-22</c:v>
                </c:pt>
                <c:pt idx="689">
                  <c:v>2.507485000000003E-22</c:v>
                </c:pt>
                <c:pt idx="690">
                  <c:v>1.3252920000000015E-22</c:v>
                </c:pt>
                <c:pt idx="691">
                  <c:v>1.5571000000000019E-22</c:v>
                </c:pt>
                <c:pt idx="692">
                  <c:v>1.5371400000000019E-22</c:v>
                </c:pt>
                <c:pt idx="693">
                  <c:v>1.4552240000000014E-22</c:v>
                </c:pt>
                <c:pt idx="694">
                  <c:v>9.9225980000000148E-23</c:v>
                </c:pt>
                <c:pt idx="695">
                  <c:v>1.4373280000000014E-22</c:v>
                </c:pt>
                <c:pt idx="696">
                  <c:v>1.4409830000000016E-22</c:v>
                </c:pt>
                <c:pt idx="697">
                  <c:v>1.4628460000000016E-22</c:v>
                </c:pt>
                <c:pt idx="698">
                  <c:v>1.9933760000000021E-22</c:v>
                </c:pt>
                <c:pt idx="699">
                  <c:v>1.973900000000002E-22</c:v>
                </c:pt>
                <c:pt idx="700">
                  <c:v>2.1129290000000024E-22</c:v>
                </c:pt>
                <c:pt idx="701">
                  <c:v>2.0309090000000024E-22</c:v>
                </c:pt>
                <c:pt idx="702">
                  <c:v>1.6422330000000021E-22</c:v>
                </c:pt>
                <c:pt idx="703">
                  <c:v>1.2777730000000015E-22</c:v>
                </c:pt>
                <c:pt idx="704">
                  <c:v>9.5514730000000139E-23</c:v>
                </c:pt>
                <c:pt idx="705">
                  <c:v>6.2088670000000081E-23</c:v>
                </c:pt>
                <c:pt idx="706">
                  <c:v>9.641069000000011E-24</c:v>
                </c:pt>
                <c:pt idx="707">
                  <c:v>3.9346080000000046E-23</c:v>
                </c:pt>
                <c:pt idx="708">
                  <c:v>4.3783210000000067E-24</c:v>
                </c:pt>
                <c:pt idx="709">
                  <c:v>1.2268980000000014E-23</c:v>
                </c:pt>
                <c:pt idx="710">
                  <c:v>3.6220020000000042E-23</c:v>
                </c:pt>
                <c:pt idx="711">
                  <c:v>3.8276000000000045E-23</c:v>
                </c:pt>
                <c:pt idx="712">
                  <c:v>4.8214570000000059E-23</c:v>
                </c:pt>
                <c:pt idx="713">
                  <c:v>5.2527160000000065E-23</c:v>
                </c:pt>
                <c:pt idx="714">
                  <c:v>8.2597130000000123E-23</c:v>
                </c:pt>
                <c:pt idx="715">
                  <c:v>5.543874000000007E-23</c:v>
                </c:pt>
                <c:pt idx="716">
                  <c:v>8.1309000000000113E-23</c:v>
                </c:pt>
                <c:pt idx="717">
                  <c:v>7.339562000000009E-23</c:v>
                </c:pt>
                <c:pt idx="718">
                  <c:v>1.3020340000000014E-22</c:v>
                </c:pt>
                <c:pt idx="719">
                  <c:v>9.2205340000000129E-23</c:v>
                </c:pt>
                <c:pt idx="720">
                  <c:v>1.1356280000000012E-22</c:v>
                </c:pt>
                <c:pt idx="721">
                  <c:v>1.6072250000000018E-22</c:v>
                </c:pt>
                <c:pt idx="722">
                  <c:v>1.8110470000000022E-22</c:v>
                </c:pt>
                <c:pt idx="723">
                  <c:v>1.8050740000000021E-22</c:v>
                </c:pt>
                <c:pt idx="724">
                  <c:v>1.6022900000000018E-22</c:v>
                </c:pt>
                <c:pt idx="725">
                  <c:v>1.6367790000000021E-22</c:v>
                </c:pt>
                <c:pt idx="726">
                  <c:v>2.1044650000000025E-22</c:v>
                </c:pt>
                <c:pt idx="727">
                  <c:v>2.2452590000000028E-22</c:v>
                </c:pt>
                <c:pt idx="728">
                  <c:v>2.7321320000000033E-22</c:v>
                </c:pt>
                <c:pt idx="729">
                  <c:v>2.268148000000003E-22</c:v>
                </c:pt>
                <c:pt idx="730">
                  <c:v>2.7026590000000029E-22</c:v>
                </c:pt>
                <c:pt idx="731">
                  <c:v>3.082732000000004E-22</c:v>
                </c:pt>
                <c:pt idx="732">
                  <c:v>3.1621230000000043E-22</c:v>
                </c:pt>
                <c:pt idx="733">
                  <c:v>2.646445000000003E-22</c:v>
                </c:pt>
                <c:pt idx="734">
                  <c:v>2.8830380000000035E-22</c:v>
                </c:pt>
                <c:pt idx="735">
                  <c:v>2.6346840000000026E-22</c:v>
                </c:pt>
                <c:pt idx="736">
                  <c:v>2.1530680000000025E-22</c:v>
                </c:pt>
                <c:pt idx="737">
                  <c:v>1.7279430000000022E-22</c:v>
                </c:pt>
                <c:pt idx="738">
                  <c:v>1.594253000000002E-22</c:v>
                </c:pt>
                <c:pt idx="739">
                  <c:v>1.1105380000000013E-22</c:v>
                </c:pt>
                <c:pt idx="740">
                  <c:v>7.0948170000000086E-23</c:v>
                </c:pt>
                <c:pt idx="741">
                  <c:v>8.2540280000000086E-23</c:v>
                </c:pt>
                <c:pt idx="742">
                  <c:v>1.4720240000000016E-22</c:v>
                </c:pt>
                <c:pt idx="743">
                  <c:v>9.7339170000000124E-23</c:v>
                </c:pt>
                <c:pt idx="744">
                  <c:v>1.1094340000000013E-22</c:v>
                </c:pt>
                <c:pt idx="745">
                  <c:v>6.6141240000000071E-23</c:v>
                </c:pt>
                <c:pt idx="746">
                  <c:v>8.7973230000000084E-23</c:v>
                </c:pt>
                <c:pt idx="747">
                  <c:v>1.0390680000000012E-22</c:v>
                </c:pt>
                <c:pt idx="748">
                  <c:v>1.1367740000000013E-22</c:v>
                </c:pt>
                <c:pt idx="749">
                  <c:v>1.1025760000000014E-22</c:v>
                </c:pt>
                <c:pt idx="750">
                  <c:v>1.3199190000000014E-22</c:v>
                </c:pt>
                <c:pt idx="751">
                  <c:v>1.7413650000000021E-22</c:v>
                </c:pt>
                <c:pt idx="752">
                  <c:v>1.6453930000000018E-22</c:v>
                </c:pt>
                <c:pt idx="753">
                  <c:v>1.3451260000000016E-22</c:v>
                </c:pt>
                <c:pt idx="754">
                  <c:v>1.5675240000000016E-22</c:v>
                </c:pt>
                <c:pt idx="755">
                  <c:v>9.2313730000000092E-23</c:v>
                </c:pt>
                <c:pt idx="756">
                  <c:v>1.1768310000000015E-22</c:v>
                </c:pt>
                <c:pt idx="757">
                  <c:v>1.0774900000000012E-22</c:v>
                </c:pt>
                <c:pt idx="758">
                  <c:v>6.5927450000000069E-23</c:v>
                </c:pt>
                <c:pt idx="759">
                  <c:v>4.7179090000000051E-23</c:v>
                </c:pt>
                <c:pt idx="760">
                  <c:v>4.8665430000000052E-23</c:v>
                </c:pt>
                <c:pt idx="761">
                  <c:v>8.8050720000000133E-24</c:v>
                </c:pt>
                <c:pt idx="762">
                  <c:v>2.4567950000000029E-23</c:v>
                </c:pt>
                <c:pt idx="763">
                  <c:v>2.5910160000000028E-24</c:v>
                </c:pt>
                <c:pt idx="764">
                  <c:v>2.7297340000000034E-23</c:v>
                </c:pt>
                <c:pt idx="765">
                  <c:v>1.5452690000000019E-23</c:v>
                </c:pt>
                <c:pt idx="766">
                  <c:v>1.5781330000000021E-23</c:v>
                </c:pt>
                <c:pt idx="767">
                  <c:v>3.672969000000004E-23</c:v>
                </c:pt>
                <c:pt idx="768">
                  <c:v>2.2413960000000033E-23</c:v>
                </c:pt>
                <c:pt idx="769">
                  <c:v>2.3758470000000024E-23</c:v>
                </c:pt>
                <c:pt idx="770">
                  <c:v>3.0095910000000044E-24</c:v>
                </c:pt>
                <c:pt idx="771">
                  <c:v>3.8657680000000046E-23</c:v>
                </c:pt>
                <c:pt idx="772">
                  <c:v>2.0465220000000026E-23</c:v>
                </c:pt>
                <c:pt idx="773">
                  <c:v>1.8967340000000024E-23</c:v>
                </c:pt>
                <c:pt idx="774">
                  <c:v>1.8639860000000023E-23</c:v>
                </c:pt>
                <c:pt idx="775">
                  <c:v>3.5365580000000038E-23</c:v>
                </c:pt>
                <c:pt idx="776">
                  <c:v>2.7624820000000031E-23</c:v>
                </c:pt>
                <c:pt idx="777">
                  <c:v>5.0156390000000057E-23</c:v>
                </c:pt>
                <c:pt idx="778">
                  <c:v>1.0010850000000012E-22</c:v>
                </c:pt>
                <c:pt idx="779">
                  <c:v>1.2303690000000012E-22</c:v>
                </c:pt>
                <c:pt idx="780">
                  <c:v>1.4807990000000015E-22</c:v>
                </c:pt>
                <c:pt idx="781">
                  <c:v>1.6131520000000022E-22</c:v>
                </c:pt>
                <c:pt idx="782">
                  <c:v>2.1613590000000028E-22</c:v>
                </c:pt>
                <c:pt idx="783">
                  <c:v>2.6640880000000033E-22</c:v>
                </c:pt>
                <c:pt idx="784">
                  <c:v>3.8145590000000044E-22</c:v>
                </c:pt>
                <c:pt idx="785">
                  <c:v>4.8439890000000046E-22</c:v>
                </c:pt>
                <c:pt idx="786">
                  <c:v>5.515162000000007E-22</c:v>
                </c:pt>
                <c:pt idx="787">
                  <c:v>6.4454720000000088E-22</c:v>
                </c:pt>
                <c:pt idx="788">
                  <c:v>6.0194590000000065E-22</c:v>
                </c:pt>
                <c:pt idx="789">
                  <c:v>4.9070170000000052E-22</c:v>
                </c:pt>
                <c:pt idx="790">
                  <c:v>4.2500040000000052E-22</c:v>
                </c:pt>
                <c:pt idx="791">
                  <c:v>2.9664070000000033E-22</c:v>
                </c:pt>
                <c:pt idx="792">
                  <c:v>2.6700030000000026E-22</c:v>
                </c:pt>
                <c:pt idx="793">
                  <c:v>1.8535160000000023E-22</c:v>
                </c:pt>
                <c:pt idx="794">
                  <c:v>1.4838780000000016E-22</c:v>
                </c:pt>
                <c:pt idx="795">
                  <c:v>1.5315130000000018E-22</c:v>
                </c:pt>
                <c:pt idx="796">
                  <c:v>1.4585560000000016E-22</c:v>
                </c:pt>
                <c:pt idx="797">
                  <c:v>1.0651330000000011E-22</c:v>
                </c:pt>
                <c:pt idx="798">
                  <c:v>1.1131230000000013E-22</c:v>
                </c:pt>
                <c:pt idx="799">
                  <c:v>5.2778540000000066E-23</c:v>
                </c:pt>
                <c:pt idx="800">
                  <c:v>6.0887950000000085E-23</c:v>
                </c:pt>
                <c:pt idx="801">
                  <c:v>8.403193000000014E-23</c:v>
                </c:pt>
                <c:pt idx="802">
                  <c:v>5.6392360000000067E-23</c:v>
                </c:pt>
                <c:pt idx="803">
                  <c:v>7.0942170000000079E-23</c:v>
                </c:pt>
                <c:pt idx="804">
                  <c:v>6.6079780000000073E-23</c:v>
                </c:pt>
                <c:pt idx="805">
                  <c:v>5.9391450000000086E-23</c:v>
                </c:pt>
                <c:pt idx="806">
                  <c:v>6.4489650000000085E-23</c:v>
                </c:pt>
                <c:pt idx="807">
                  <c:v>6.1827610000000082E-23</c:v>
                </c:pt>
                <c:pt idx="808">
                  <c:v>8.5236340000000118E-23</c:v>
                </c:pt>
                <c:pt idx="809">
                  <c:v>6.4409630000000077E-23</c:v>
                </c:pt>
                <c:pt idx="810">
                  <c:v>6.7838260000000085E-23</c:v>
                </c:pt>
                <c:pt idx="811">
                  <c:v>9.3407330000000121E-23</c:v>
                </c:pt>
                <c:pt idx="812">
                  <c:v>1.009674000000001E-22</c:v>
                </c:pt>
                <c:pt idx="813">
                  <c:v>1.0040640000000011E-22</c:v>
                </c:pt>
                <c:pt idx="814">
                  <c:v>7.9766380000000119E-23</c:v>
                </c:pt>
                <c:pt idx="815">
                  <c:v>8.3278150000000096E-23</c:v>
                </c:pt>
                <c:pt idx="816">
                  <c:v>1.1331720000000014E-22</c:v>
                </c:pt>
                <c:pt idx="817">
                  <c:v>1.1669140000000015E-22</c:v>
                </c:pt>
                <c:pt idx="818">
                  <c:v>1.1601690000000014E-22</c:v>
                </c:pt>
                <c:pt idx="819">
                  <c:v>9.9857540000000149E-23</c:v>
                </c:pt>
                <c:pt idx="820">
                  <c:v>1.0902190000000015E-22</c:v>
                </c:pt>
                <c:pt idx="821">
                  <c:v>1.3057010000000013E-22</c:v>
                </c:pt>
                <c:pt idx="822">
                  <c:v>1.2198880000000014E-22</c:v>
                </c:pt>
                <c:pt idx="823">
                  <c:v>1.129894000000001E-22</c:v>
                </c:pt>
                <c:pt idx="824">
                  <c:v>1.2346470000000017E-22</c:v>
                </c:pt>
                <c:pt idx="825">
                  <c:v>1.3802380000000018E-22</c:v>
                </c:pt>
                <c:pt idx="826">
                  <c:v>1.7048810000000021E-22</c:v>
                </c:pt>
                <c:pt idx="827">
                  <c:v>1.9186890000000023E-22</c:v>
                </c:pt>
                <c:pt idx="828">
                  <c:v>2.235377000000003E-22</c:v>
                </c:pt>
                <c:pt idx="829">
                  <c:v>2.6421670000000028E-22</c:v>
                </c:pt>
                <c:pt idx="830">
                  <c:v>3.4845870000000041E-22</c:v>
                </c:pt>
                <c:pt idx="831">
                  <c:v>3.5968530000000032E-22</c:v>
                </c:pt>
                <c:pt idx="832">
                  <c:v>4.1596930000000049E-22</c:v>
                </c:pt>
                <c:pt idx="833">
                  <c:v>4.5964180000000046E-22</c:v>
                </c:pt>
                <c:pt idx="834">
                  <c:v>4.5785100000000055E-22</c:v>
                </c:pt>
                <c:pt idx="835">
                  <c:v>3.4518860000000032E-22</c:v>
                </c:pt>
                <c:pt idx="836">
                  <c:v>2.7825920000000038E-22</c:v>
                </c:pt>
                <c:pt idx="837">
                  <c:v>2.3756970000000025E-22</c:v>
                </c:pt>
                <c:pt idx="838">
                  <c:v>2.2421680000000027E-22</c:v>
                </c:pt>
                <c:pt idx="839">
                  <c:v>1.5753190000000018E-22</c:v>
                </c:pt>
                <c:pt idx="840">
                  <c:v>1.4113140000000014E-22</c:v>
                </c:pt>
                <c:pt idx="841">
                  <c:v>1.1416520000000013E-22</c:v>
                </c:pt>
                <c:pt idx="842">
                  <c:v>6.8567130000000084E-23</c:v>
                </c:pt>
                <c:pt idx="843">
                  <c:v>4.5269550000000048E-23</c:v>
                </c:pt>
                <c:pt idx="844">
                  <c:v>5.7508560000000068E-23</c:v>
                </c:pt>
                <c:pt idx="845">
                  <c:v>6.7671170000000073E-23</c:v>
                </c:pt>
                <c:pt idx="846">
                  <c:v>6.8748280000000084E-23</c:v>
                </c:pt>
                <c:pt idx="847">
                  <c:v>3.9075100000000045E-23</c:v>
                </c:pt>
                <c:pt idx="848">
                  <c:v>5.6876660000000071E-23</c:v>
                </c:pt>
                <c:pt idx="849">
                  <c:v>5.5965710000000074E-23</c:v>
                </c:pt>
                <c:pt idx="850">
                  <c:v>6.5360010000000085E-23</c:v>
                </c:pt>
                <c:pt idx="851">
                  <c:v>3.5972110000000048E-23</c:v>
                </c:pt>
                <c:pt idx="852">
                  <c:v>8.059777000000011E-23</c:v>
                </c:pt>
                <c:pt idx="853">
                  <c:v>8.6025530000000119E-23</c:v>
                </c:pt>
                <c:pt idx="854">
                  <c:v>9.3348170000000152E-23</c:v>
                </c:pt>
                <c:pt idx="855">
                  <c:v>7.7885220000000109E-23</c:v>
                </c:pt>
                <c:pt idx="856">
                  <c:v>1.0436000000000011E-22</c:v>
                </c:pt>
                <c:pt idx="857">
                  <c:v>1.5716980000000018E-22</c:v>
                </c:pt>
                <c:pt idx="858">
                  <c:v>1.4920650000000017E-22</c:v>
                </c:pt>
                <c:pt idx="859">
                  <c:v>1.1432760000000013E-22</c:v>
                </c:pt>
                <c:pt idx="860">
                  <c:v>1.0500310000000012E-22</c:v>
                </c:pt>
                <c:pt idx="861">
                  <c:v>6.0569230000000066E-23</c:v>
                </c:pt>
                <c:pt idx="862">
                  <c:v>5.1575860000000049E-23</c:v>
                </c:pt>
                <c:pt idx="863">
                  <c:v>2.5279410000000035E-23</c:v>
                </c:pt>
                <c:pt idx="864">
                  <c:v>4.1433190000000046E-23</c:v>
                </c:pt>
                <c:pt idx="865">
                  <c:v>4.1465480000000055E-23</c:v>
                </c:pt>
                <c:pt idx="866">
                  <c:v>3.566654000000004E-23</c:v>
                </c:pt>
                <c:pt idx="867">
                  <c:v>1.1227730000000015E-23</c:v>
                </c:pt>
                <c:pt idx="868">
                  <c:v>6.1589380000000056E-23</c:v>
                </c:pt>
                <c:pt idx="869">
                  <c:v>6.5598480000000084E-23</c:v>
                </c:pt>
                <c:pt idx="870">
                  <c:v>5.6703690000000067E-23</c:v>
                </c:pt>
                <c:pt idx="871">
                  <c:v>4.2691220000000051E-23</c:v>
                </c:pt>
                <c:pt idx="872">
                  <c:v>6.7994390000000079E-23</c:v>
                </c:pt>
                <c:pt idx="873">
                  <c:v>1.9560040000000023E-23</c:v>
                </c:pt>
                <c:pt idx="874">
                  <c:v>3.684155000000005E-24</c:v>
                </c:pt>
                <c:pt idx="875">
                  <c:v>6.3182270000000086E-23</c:v>
                </c:pt>
                <c:pt idx="876">
                  <c:v>5.0169070000000052E-23</c:v>
                </c:pt>
                <c:pt idx="877">
                  <c:v>7.3183800000000093E-23</c:v>
                </c:pt>
                <c:pt idx="878">
                  <c:v>5.3905120000000075E-23</c:v>
                </c:pt>
                <c:pt idx="879">
                  <c:v>6.4351630000000096E-23</c:v>
                </c:pt>
                <c:pt idx="880">
                  <c:v>7.8697110000000095E-23</c:v>
                </c:pt>
                <c:pt idx="881">
                  <c:v>6.6165220000000082E-23</c:v>
                </c:pt>
                <c:pt idx="882">
                  <c:v>7.7034810000000095E-23</c:v>
                </c:pt>
                <c:pt idx="883">
                  <c:v>1.009538000000001E-22</c:v>
                </c:pt>
                <c:pt idx="884">
                  <c:v>1.2170050000000014E-22</c:v>
                </c:pt>
                <c:pt idx="885">
                  <c:v>1.1687130000000015E-22</c:v>
                </c:pt>
                <c:pt idx="886">
                  <c:v>9.4534370000000172E-23</c:v>
                </c:pt>
                <c:pt idx="887">
                  <c:v>6.6356290000000095E-23</c:v>
                </c:pt>
                <c:pt idx="888">
                  <c:v>1.1883730000000016E-22</c:v>
                </c:pt>
                <c:pt idx="889">
                  <c:v>1.1914180000000016E-22</c:v>
                </c:pt>
                <c:pt idx="890">
                  <c:v>9.6922550000000152E-23</c:v>
                </c:pt>
                <c:pt idx="891">
                  <c:v>6.8526770000000099E-23</c:v>
                </c:pt>
                <c:pt idx="892">
                  <c:v>9.239306000000011E-23</c:v>
                </c:pt>
                <c:pt idx="893">
                  <c:v>1.0912410000000013E-22</c:v>
                </c:pt>
                <c:pt idx="894">
                  <c:v>1.3378040000000013E-22</c:v>
                </c:pt>
                <c:pt idx="895">
                  <c:v>1.3228360000000014E-22</c:v>
                </c:pt>
                <c:pt idx="896">
                  <c:v>1.5128560000000019E-22</c:v>
                </c:pt>
                <c:pt idx="897">
                  <c:v>1.6338040000000019E-22</c:v>
                </c:pt>
                <c:pt idx="898">
                  <c:v>1.7330520000000023E-22</c:v>
                </c:pt>
                <c:pt idx="899">
                  <c:v>1.5434240000000015E-22</c:v>
                </c:pt>
                <c:pt idx="900">
                  <c:v>1.8262340000000021E-22</c:v>
                </c:pt>
                <c:pt idx="901">
                  <c:v>2.1961020000000026E-22</c:v>
                </c:pt>
                <c:pt idx="902">
                  <c:v>2.4828090000000029E-22</c:v>
                </c:pt>
                <c:pt idx="903">
                  <c:v>3.0230820000000037E-22</c:v>
                </c:pt>
                <c:pt idx="904">
                  <c:v>3.3701770000000039E-22</c:v>
                </c:pt>
                <c:pt idx="905">
                  <c:v>3.7213770000000049E-22</c:v>
                </c:pt>
                <c:pt idx="906">
                  <c:v>4.2062670000000056E-22</c:v>
                </c:pt>
                <c:pt idx="907">
                  <c:v>3.9016870000000048E-22</c:v>
                </c:pt>
                <c:pt idx="908">
                  <c:v>3.6900120000000045E-22</c:v>
                </c:pt>
                <c:pt idx="909">
                  <c:v>3.1176130000000032E-22</c:v>
                </c:pt>
                <c:pt idx="910">
                  <c:v>2.8995160000000034E-22</c:v>
                </c:pt>
                <c:pt idx="911">
                  <c:v>2.1091350000000027E-22</c:v>
                </c:pt>
                <c:pt idx="912">
                  <c:v>1.8209180000000022E-22</c:v>
                </c:pt>
                <c:pt idx="913">
                  <c:v>1.4276760000000015E-22</c:v>
                </c:pt>
                <c:pt idx="914">
                  <c:v>1.3995640000000014E-22</c:v>
                </c:pt>
                <c:pt idx="915">
                  <c:v>1.0532470000000013E-22</c:v>
                </c:pt>
                <c:pt idx="916">
                  <c:v>8.3813880000000124E-23</c:v>
                </c:pt>
                <c:pt idx="917">
                  <c:v>6.3963030000000086E-23</c:v>
                </c:pt>
                <c:pt idx="918">
                  <c:v>1.2222280000000015E-22</c:v>
                </c:pt>
                <c:pt idx="919">
                  <c:v>6.4578100000000082E-23</c:v>
                </c:pt>
                <c:pt idx="920">
                  <c:v>5.7287160000000056E-23</c:v>
                </c:pt>
                <c:pt idx="921">
                  <c:v>7.5078110000000084E-23</c:v>
                </c:pt>
                <c:pt idx="922">
                  <c:v>8.6793950000000109E-23</c:v>
                </c:pt>
                <c:pt idx="923">
                  <c:v>8.0942200000000102E-23</c:v>
                </c:pt>
                <c:pt idx="924">
                  <c:v>6.7964060000000079E-23</c:v>
                </c:pt>
                <c:pt idx="925">
                  <c:v>6.832659000000008E-23</c:v>
                </c:pt>
                <c:pt idx="926">
                  <c:v>9.9958320000000148E-23</c:v>
                </c:pt>
                <c:pt idx="927">
                  <c:v>6.0804120000000068E-23</c:v>
                </c:pt>
                <c:pt idx="928">
                  <c:v>2.7304250000000035E-23</c:v>
                </c:pt>
                <c:pt idx="929">
                  <c:v>7.3294030000000096E-23</c:v>
                </c:pt>
                <c:pt idx="930">
                  <c:v>4.7624180000000055E-23</c:v>
                </c:pt>
                <c:pt idx="931">
                  <c:v>6.5663630000000098E-23</c:v>
                </c:pt>
                <c:pt idx="932">
                  <c:v>8.5247990000000103E-23</c:v>
                </c:pt>
                <c:pt idx="933">
                  <c:v>7.6936450000000094E-23</c:v>
                </c:pt>
                <c:pt idx="934">
                  <c:v>6.9871170000000082E-23</c:v>
                </c:pt>
                <c:pt idx="935">
                  <c:v>5.8135040000000075E-23</c:v>
                </c:pt>
                <c:pt idx="936">
                  <c:v>5.5125100000000056E-23</c:v>
                </c:pt>
                <c:pt idx="937">
                  <c:v>6.6382120000000083E-23</c:v>
                </c:pt>
                <c:pt idx="938">
                  <c:v>9.6237610000000127E-23</c:v>
                </c:pt>
                <c:pt idx="939">
                  <c:v>9.5264860000000148E-23</c:v>
                </c:pt>
                <c:pt idx="940">
                  <c:v>8.4376020000000111E-23</c:v>
                </c:pt>
                <c:pt idx="941">
                  <c:v>7.1507880000000079E-23</c:v>
                </c:pt>
                <c:pt idx="942">
                  <c:v>1.1194050000000014E-22</c:v>
                </c:pt>
                <c:pt idx="943">
                  <c:v>9.8287940000000152E-23</c:v>
                </c:pt>
                <c:pt idx="944">
                  <c:v>8.7243660000000088E-23</c:v>
                </c:pt>
                <c:pt idx="945">
                  <c:v>8.1869980000000113E-23</c:v>
                </c:pt>
                <c:pt idx="946">
                  <c:v>9.7054350000000141E-23</c:v>
                </c:pt>
                <c:pt idx="947">
                  <c:v>9.3567490000000163E-23</c:v>
                </c:pt>
                <c:pt idx="948">
                  <c:v>1.4697070000000016E-22</c:v>
                </c:pt>
                <c:pt idx="949">
                  <c:v>1.0235470000000013E-22</c:v>
                </c:pt>
                <c:pt idx="950">
                  <c:v>1.0444000000000013E-22</c:v>
                </c:pt>
                <c:pt idx="951">
                  <c:v>1.4484200000000016E-22</c:v>
                </c:pt>
                <c:pt idx="952">
                  <c:v>1.5542060000000019E-22</c:v>
                </c:pt>
                <c:pt idx="953">
                  <c:v>1.8331060000000022E-22</c:v>
                </c:pt>
                <c:pt idx="954">
                  <c:v>1.975825000000002E-22</c:v>
                </c:pt>
                <c:pt idx="955">
                  <c:v>2.3701050000000024E-22</c:v>
                </c:pt>
                <c:pt idx="956">
                  <c:v>2.3289390000000029E-22</c:v>
                </c:pt>
                <c:pt idx="957">
                  <c:v>3.2071980000000042E-22</c:v>
                </c:pt>
                <c:pt idx="958">
                  <c:v>3.1135540000000039E-22</c:v>
                </c:pt>
                <c:pt idx="959">
                  <c:v>2.7806890000000037E-22</c:v>
                </c:pt>
                <c:pt idx="960">
                  <c:v>2.2170770000000027E-22</c:v>
                </c:pt>
                <c:pt idx="961">
                  <c:v>1.9858000000000021E-22</c:v>
                </c:pt>
                <c:pt idx="962">
                  <c:v>1.7129650000000021E-22</c:v>
                </c:pt>
                <c:pt idx="963">
                  <c:v>1.4531710000000016E-22</c:v>
                </c:pt>
                <c:pt idx="964">
                  <c:v>1.3174050000000015E-22</c:v>
                </c:pt>
                <c:pt idx="965">
                  <c:v>1.6743700000000022E-22</c:v>
                </c:pt>
                <c:pt idx="966">
                  <c:v>1.3030610000000013E-22</c:v>
                </c:pt>
                <c:pt idx="967">
                  <c:v>1.715870000000002E-22</c:v>
                </c:pt>
                <c:pt idx="968">
                  <c:v>1.2840580000000016E-22</c:v>
                </c:pt>
                <c:pt idx="969">
                  <c:v>7.8725250000000098E-23</c:v>
                </c:pt>
                <c:pt idx="970">
                  <c:v>1.3091260000000014E-22</c:v>
                </c:pt>
                <c:pt idx="971">
                  <c:v>1.1367930000000014E-22</c:v>
                </c:pt>
                <c:pt idx="972">
                  <c:v>1.4608740000000016E-22</c:v>
                </c:pt>
                <c:pt idx="973">
                  <c:v>7.3044620000000094E-23</c:v>
                </c:pt>
                <c:pt idx="974">
                  <c:v>9.8692210000000152E-23</c:v>
                </c:pt>
                <c:pt idx="975">
                  <c:v>4.9246590000000056E-23</c:v>
                </c:pt>
                <c:pt idx="976">
                  <c:v>9.6809890000000131E-23</c:v>
                </c:pt>
                <c:pt idx="977">
                  <c:v>1.1609180000000015E-22</c:v>
                </c:pt>
                <c:pt idx="978">
                  <c:v>1.4861960000000016E-22</c:v>
                </c:pt>
                <c:pt idx="979">
                  <c:v>1.3124350000000013E-22</c:v>
                </c:pt>
                <c:pt idx="980">
                  <c:v>1.6961760000000022E-22</c:v>
                </c:pt>
                <c:pt idx="981">
                  <c:v>1.0301890000000013E-22</c:v>
                </c:pt>
                <c:pt idx="982">
                  <c:v>7.4957840000000088E-23</c:v>
                </c:pt>
                <c:pt idx="983">
                  <c:v>8.877348000000014E-23</c:v>
                </c:pt>
                <c:pt idx="984">
                  <c:v>1.2467430000000015E-22</c:v>
                </c:pt>
                <c:pt idx="985">
                  <c:v>5.6744050000000076E-23</c:v>
                </c:pt>
                <c:pt idx="986">
                  <c:v>9.7486420000000112E-23</c:v>
                </c:pt>
                <c:pt idx="987">
                  <c:v>1.0738820000000011E-22</c:v>
                </c:pt>
                <c:pt idx="988">
                  <c:v>1.1365700000000014E-22</c:v>
                </c:pt>
                <c:pt idx="989">
                  <c:v>9.3591360000000155E-23</c:v>
                </c:pt>
                <c:pt idx="990">
                  <c:v>1.1431140000000013E-22</c:v>
                </c:pt>
                <c:pt idx="991">
                  <c:v>7.9152130000000103E-23</c:v>
                </c:pt>
                <c:pt idx="992">
                  <c:v>1.0557070000000012E-22</c:v>
                </c:pt>
                <c:pt idx="993">
                  <c:v>7.0971690000000097E-23</c:v>
                </c:pt>
                <c:pt idx="994">
                  <c:v>4.6473390000000046E-23</c:v>
                </c:pt>
                <c:pt idx="995">
                  <c:v>5.7596190000000086E-23</c:v>
                </c:pt>
                <c:pt idx="996">
                  <c:v>1.1092600000000013E-22</c:v>
                </c:pt>
                <c:pt idx="997">
                  <c:v>1.1124050000000014E-22</c:v>
                </c:pt>
                <c:pt idx="998">
                  <c:v>1.025664000000001E-22</c:v>
                </c:pt>
                <c:pt idx="999">
                  <c:v>5.9010240000000083E-23</c:v>
                </c:pt>
                <c:pt idx="1000">
                  <c:v>6.8459890000000065E-23</c:v>
                </c:pt>
                <c:pt idx="1001">
                  <c:v>9.2381300000000116E-23</c:v>
                </c:pt>
                <c:pt idx="1002">
                  <c:v>8.8369660000000121E-23</c:v>
                </c:pt>
                <c:pt idx="1003">
                  <c:v>6.5094460000000094E-23</c:v>
                </c:pt>
                <c:pt idx="1004">
                  <c:v>6.7723520000000099E-23</c:v>
                </c:pt>
                <c:pt idx="1005">
                  <c:v>1.1411000000000014E-22</c:v>
                </c:pt>
                <c:pt idx="1006">
                  <c:v>6.766149000000008E-23</c:v>
                </c:pt>
                <c:pt idx="1007">
                  <c:v>5.0938190000000058E-23</c:v>
                </c:pt>
                <c:pt idx="1008">
                  <c:v>7.2330270000000095E-23</c:v>
                </c:pt>
                <c:pt idx="1009">
                  <c:v>5.2780850000000056E-23</c:v>
                </c:pt>
                <c:pt idx="1010">
                  <c:v>6.0023350000000071E-23</c:v>
                </c:pt>
                <c:pt idx="1011">
                  <c:v>1.1263010000000014E-22</c:v>
                </c:pt>
                <c:pt idx="1012">
                  <c:v>1.1295280000000013E-22</c:v>
                </c:pt>
                <c:pt idx="1013">
                  <c:v>5.8521900000000057E-23</c:v>
                </c:pt>
                <c:pt idx="1014">
                  <c:v>1.1435420000000015E-22</c:v>
                </c:pt>
                <c:pt idx="1015">
                  <c:v>9.855903000000016E-23</c:v>
                </c:pt>
                <c:pt idx="1016">
                  <c:v>6.286401000000008E-23</c:v>
                </c:pt>
                <c:pt idx="1017">
                  <c:v>1.3191230000000014E-22</c:v>
                </c:pt>
                <c:pt idx="1018">
                  <c:v>9.3857730000000136E-23</c:v>
                </c:pt>
                <c:pt idx="1019">
                  <c:v>6.932184000000008E-23</c:v>
                </c:pt>
                <c:pt idx="1020">
                  <c:v>1.3062200000000016E-22</c:v>
                </c:pt>
                <c:pt idx="1021">
                  <c:v>1.0000000000000017E-30</c:v>
                </c:pt>
              </c:numCache>
            </c:numRef>
          </c:val>
        </c:ser>
        <c:dLbls/>
        <c:marker val="1"/>
        <c:axId val="100657024"/>
        <c:axId val="103030784"/>
      </c:lineChart>
      <c:catAx>
        <c:axId val="100657024"/>
        <c:scaling>
          <c:orientation val="minMax"/>
        </c:scaling>
        <c:axPos val="b"/>
        <c:title>
          <c:tx>
            <c:rich>
              <a:bodyPr/>
              <a:lstStyle/>
              <a:p>
                <a:pPr>
                  <a:defRPr sz="900"/>
                </a:pPr>
                <a:r>
                  <a:rPr lang="el-GR" sz="900"/>
                  <a:t>λ</a:t>
                </a:r>
                <a:r>
                  <a:rPr lang="en-US" sz="900"/>
                  <a:t>(nm)</a:t>
                </a:r>
                <a:endParaRPr lang="en-GB" sz="900"/>
              </a:p>
            </c:rich>
          </c:tx>
          <c:layout/>
        </c:title>
        <c:numFmt formatCode="#,##0.0" sourceLinked="0"/>
        <c:tickLblPos val="nextTo"/>
        <c:crossAx val="103030784"/>
        <c:crosses val="autoZero"/>
        <c:auto val="1"/>
        <c:lblAlgn val="ctr"/>
        <c:lblOffset val="100"/>
      </c:catAx>
      <c:valAx>
        <c:axId val="103030784"/>
        <c:scaling>
          <c:orientation val="minMax"/>
        </c:scaling>
        <c:axPos val="l"/>
        <c:title>
          <c:tx>
            <c:rich>
              <a:bodyPr rot="-5400000" vert="horz"/>
              <a:lstStyle/>
              <a:p>
                <a:pPr>
                  <a:defRPr sz="900"/>
                </a:pPr>
                <a:r>
                  <a:rPr lang="en-GB" sz="900" dirty="0" err="1"/>
                  <a:t>Absorbtion</a:t>
                </a:r>
                <a:r>
                  <a:rPr lang="en-GB" sz="900" dirty="0"/>
                  <a:t>  cross sections </a:t>
                </a:r>
                <a:r>
                  <a:rPr lang="en-GB" sz="900" dirty="0" smtClean="0"/>
                  <a:t> </a:t>
                </a:r>
                <a:r>
                  <a:rPr lang="el-GR" sz="900" b="0" i="0" u="none" strike="noStrike" baseline="0" dirty="0" smtClean="0">
                    <a:effectLst/>
                  </a:rPr>
                  <a:t>σ(</a:t>
                </a:r>
                <a:r>
                  <a:rPr lang="en-US" sz="900" b="1" i="0" u="none" strike="noStrike" baseline="0" dirty="0" smtClean="0">
                    <a:effectLst/>
                  </a:rPr>
                  <a:t>λ</a:t>
                </a:r>
                <a:r>
                  <a:rPr lang="en-US" sz="900" b="0" i="0" u="none" strike="noStrike" baseline="0" dirty="0" smtClean="0">
                    <a:effectLst/>
                  </a:rPr>
                  <a:t>) </a:t>
                </a:r>
                <a:r>
                  <a:rPr lang="en-GB" sz="900" dirty="0" smtClean="0"/>
                  <a:t>(</a:t>
                </a:r>
                <a:r>
                  <a:rPr lang="en-GB" sz="900" dirty="0"/>
                  <a:t>cm</a:t>
                </a:r>
                <a:r>
                  <a:rPr lang="en-GB" sz="900" baseline="30000" dirty="0"/>
                  <a:t>2</a:t>
                </a:r>
                <a:r>
                  <a:rPr lang="en-GB" sz="900" dirty="0"/>
                  <a:t>/</a:t>
                </a:r>
                <a:r>
                  <a:rPr lang="en-GB" sz="900" dirty="0" err="1"/>
                  <a:t>molec</a:t>
                </a:r>
                <a:r>
                  <a:rPr lang="en-GB" sz="900" dirty="0"/>
                  <a:t>.)</a:t>
                </a:r>
              </a:p>
            </c:rich>
          </c:tx>
          <c:layout>
            <c:manualLayout>
              <c:xMode val="edge"/>
              <c:yMode val="edge"/>
              <c:x val="1.6486001749781286E-2"/>
              <c:y val="7.9178331875182292E-2"/>
            </c:manualLayout>
          </c:layout>
        </c:title>
        <c:numFmt formatCode="0.00E+00" sourceLinked="1"/>
        <c:tickLblPos val="nextTo"/>
        <c:crossAx val="100657024"/>
        <c:crosses val="autoZero"/>
        <c:crossBetween val="between"/>
      </c:valAx>
      <c:spPr>
        <a:solidFill>
          <a:schemeClr val="accent6">
            <a:lumMod val="20000"/>
            <a:lumOff val="80000"/>
          </a:schemeClr>
        </a:solidFill>
        <a:ln w="6350">
          <a:solidFill>
            <a:schemeClr val="tx1"/>
          </a:solidFill>
        </a:ln>
      </c:spPr>
    </c:plotArea>
    <c:legend>
      <c:legendPos val="r"/>
      <c:layout>
        <c:manualLayout>
          <c:xMode val="edge"/>
          <c:yMode val="edge"/>
          <c:x val="0.39404155730533685"/>
          <c:y val="0.26073936327575487"/>
          <c:w val="0.2064468868749266"/>
          <c:h val="0.23783006330748574"/>
        </c:manualLayout>
      </c:layout>
    </c:legend>
    <c:plotVisOnly val="1"/>
    <c:dispBlanksAs val="gap"/>
  </c:chart>
  <c:spPr>
    <a:solidFill>
      <a:schemeClr val="accent6">
        <a:lumMod val="20000"/>
        <a:lumOff val="80000"/>
      </a:schemeClr>
    </a:solidFill>
    <a:ln>
      <a:noFill/>
    </a:ln>
  </c:spPr>
  <c:txPr>
    <a:bodyPr/>
    <a:lstStyle/>
    <a:p>
      <a:pPr>
        <a:defRPr sz="800" b="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9309286051489535"/>
          <c:y val="5.1400554097404488E-2"/>
          <c:w val="0.69389009701448701"/>
          <c:h val="0.72497391993438143"/>
        </c:manualLayout>
      </c:layout>
      <c:scatterChart>
        <c:scatterStyle val="lineMarker"/>
        <c:ser>
          <c:idx val="0"/>
          <c:order val="0"/>
          <c:tx>
            <c:strRef>
              <c:f>spring!$C$1</c:f>
              <c:strCache>
                <c:ptCount val="1"/>
                <c:pt idx="0">
                  <c:v>O3 spring</c:v>
                </c:pt>
              </c:strCache>
            </c:strRef>
          </c:tx>
          <c:spPr>
            <a:ln w="28575">
              <a:solidFill>
                <a:srgbClr val="00B050"/>
              </a:solidFill>
            </a:ln>
          </c:spPr>
          <c:marker>
            <c:symbol val="none"/>
          </c:marker>
          <c:xVal>
            <c:numRef>
              <c:f>spring!$C$2:$C$34</c:f>
              <c:numCache>
                <c:formatCode>0.00E+00</c:formatCode>
                <c:ptCount val="33"/>
                <c:pt idx="0">
                  <c:v>5.9500000000000016E-5</c:v>
                </c:pt>
                <c:pt idx="1">
                  <c:v>5.9500000000000016E-5</c:v>
                </c:pt>
                <c:pt idx="2">
                  <c:v>7.7000000000000028E-5</c:v>
                </c:pt>
                <c:pt idx="3">
                  <c:v>7.6600000000000019E-5</c:v>
                </c:pt>
                <c:pt idx="4">
                  <c:v>7.2800000000000008E-5</c:v>
                </c:pt>
                <c:pt idx="5">
                  <c:v>6.8300000000000034E-5</c:v>
                </c:pt>
                <c:pt idx="6">
                  <c:v>6.4600000000000012E-5</c:v>
                </c:pt>
                <c:pt idx="7">
                  <c:v>6.120000000000001E-5</c:v>
                </c:pt>
                <c:pt idx="8">
                  <c:v>6.1900000000000014E-5</c:v>
                </c:pt>
                <c:pt idx="9">
                  <c:v>7.2500000000000014E-5</c:v>
                </c:pt>
                <c:pt idx="10">
                  <c:v>1.0399999999999998E-4</c:v>
                </c:pt>
                <c:pt idx="11">
                  <c:v>1.6100000000000004E-4</c:v>
                </c:pt>
                <c:pt idx="12">
                  <c:v>2.1400000000000005E-4</c:v>
                </c:pt>
                <c:pt idx="13">
                  <c:v>2.3400000000000005E-4</c:v>
                </c:pt>
                <c:pt idx="14">
                  <c:v>2.3200000000000003E-4</c:v>
                </c:pt>
                <c:pt idx="15">
                  <c:v>2.4100000000000003E-4</c:v>
                </c:pt>
                <c:pt idx="16">
                  <c:v>2.6400000000000007E-4</c:v>
                </c:pt>
                <c:pt idx="17">
                  <c:v>3.0300000000000005E-4</c:v>
                </c:pt>
                <c:pt idx="18">
                  <c:v>3.5000000000000005E-4</c:v>
                </c:pt>
                <c:pt idx="19">
                  <c:v>3.8800000000000005E-4</c:v>
                </c:pt>
                <c:pt idx="20">
                  <c:v>4.1900000000000005E-4</c:v>
                </c:pt>
                <c:pt idx="21">
                  <c:v>4.3400000000000009E-4</c:v>
                </c:pt>
                <c:pt idx="22">
                  <c:v>4.2600000000000005E-4</c:v>
                </c:pt>
                <c:pt idx="23">
                  <c:v>4.0500000000000009E-4</c:v>
                </c:pt>
                <c:pt idx="24">
                  <c:v>3.7700000000000011E-4</c:v>
                </c:pt>
                <c:pt idx="25">
                  <c:v>3.4600000000000006E-4</c:v>
                </c:pt>
                <c:pt idx="26">
                  <c:v>2.0200000000000006E-4</c:v>
                </c:pt>
                <c:pt idx="27">
                  <c:v>9.2000000000000014E-5</c:v>
                </c:pt>
                <c:pt idx="28">
                  <c:v>4.1000000000000007E-5</c:v>
                </c:pt>
                <c:pt idx="29">
                  <c:v>1.2999999999999999E-5</c:v>
                </c:pt>
                <c:pt idx="30">
                  <c:v>4.3000000000000012E-6</c:v>
                </c:pt>
                <c:pt idx="31">
                  <c:v>8.6000000000000029E-8</c:v>
                </c:pt>
                <c:pt idx="32">
                  <c:v>4.3000000000000026E-11</c:v>
                </c:pt>
              </c:numCache>
            </c:numRef>
          </c:xVal>
          <c:yVal>
            <c:numRef>
              <c:f>spring!$B$2:$B$34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30</c:v>
                </c:pt>
                <c:pt idx="27">
                  <c:v>35</c:v>
                </c:pt>
                <c:pt idx="28">
                  <c:v>40</c:v>
                </c:pt>
                <c:pt idx="29">
                  <c:v>45</c:v>
                </c:pt>
                <c:pt idx="30">
                  <c:v>50</c:v>
                </c:pt>
                <c:pt idx="31">
                  <c:v>70</c:v>
                </c:pt>
                <c:pt idx="32">
                  <c:v>100</c:v>
                </c:pt>
              </c:numCache>
            </c:numRef>
          </c:yVal>
        </c:ser>
        <c:ser>
          <c:idx val="1"/>
          <c:order val="1"/>
          <c:tx>
            <c:strRef>
              <c:f>spring!$E$1</c:f>
              <c:strCache>
                <c:ptCount val="1"/>
                <c:pt idx="0">
                  <c:v>O3 summer</c:v>
                </c:pt>
              </c:strCache>
            </c:strRef>
          </c:tx>
          <c:marker>
            <c:symbol val="none"/>
          </c:marker>
          <c:xVal>
            <c:numRef>
              <c:f>spring!$E$2:$E$34</c:f>
              <c:numCache>
                <c:formatCode>0.00E+00</c:formatCode>
                <c:ptCount val="33"/>
                <c:pt idx="0">
                  <c:v>6.2100000000000032E-5</c:v>
                </c:pt>
                <c:pt idx="1">
                  <c:v>6.2100000000000032E-5</c:v>
                </c:pt>
                <c:pt idx="2">
                  <c:v>8.4500000000000035E-5</c:v>
                </c:pt>
                <c:pt idx="3">
                  <c:v>8.1300000000000025E-5</c:v>
                </c:pt>
                <c:pt idx="4">
                  <c:v>7.7500000000000027E-5</c:v>
                </c:pt>
                <c:pt idx="5">
                  <c:v>7.4500000000000022E-5</c:v>
                </c:pt>
                <c:pt idx="6">
                  <c:v>7.1200000000000009E-5</c:v>
                </c:pt>
                <c:pt idx="7">
                  <c:v>6.9100000000000026E-5</c:v>
                </c:pt>
                <c:pt idx="8">
                  <c:v>6.5600000000000009E-5</c:v>
                </c:pt>
                <c:pt idx="9">
                  <c:v>6.730000000000001E-5</c:v>
                </c:pt>
                <c:pt idx="10">
                  <c:v>7.7800000000000021E-5</c:v>
                </c:pt>
                <c:pt idx="11">
                  <c:v>9.7600000000000028E-5</c:v>
                </c:pt>
                <c:pt idx="12">
                  <c:v>1.2500000000000003E-4</c:v>
                </c:pt>
                <c:pt idx="13">
                  <c:v>1.3899999999999999E-4</c:v>
                </c:pt>
                <c:pt idx="14">
                  <c:v>1.4100000000000001E-4</c:v>
                </c:pt>
                <c:pt idx="15">
                  <c:v>1.5300000000000003E-4</c:v>
                </c:pt>
                <c:pt idx="16">
                  <c:v>1.7500000000000003E-4</c:v>
                </c:pt>
                <c:pt idx="17">
                  <c:v>1.9700000000000002E-4</c:v>
                </c:pt>
                <c:pt idx="18">
                  <c:v>2.3400000000000005E-4</c:v>
                </c:pt>
                <c:pt idx="19">
                  <c:v>2.6800000000000006E-4</c:v>
                </c:pt>
                <c:pt idx="20">
                  <c:v>3.0500000000000004E-4</c:v>
                </c:pt>
                <c:pt idx="21">
                  <c:v>3.3700000000000006E-4</c:v>
                </c:pt>
                <c:pt idx="22">
                  <c:v>3.5100000000000007E-4</c:v>
                </c:pt>
                <c:pt idx="23">
                  <c:v>3.5100000000000007E-4</c:v>
                </c:pt>
                <c:pt idx="24">
                  <c:v>3.5100000000000007E-4</c:v>
                </c:pt>
                <c:pt idx="25">
                  <c:v>3.4400000000000007E-4</c:v>
                </c:pt>
                <c:pt idx="26">
                  <c:v>2.2900000000000006E-4</c:v>
                </c:pt>
                <c:pt idx="27">
                  <c:v>9.2000000000000014E-5</c:v>
                </c:pt>
                <c:pt idx="28">
                  <c:v>4.1000000000000007E-5</c:v>
                </c:pt>
                <c:pt idx="29">
                  <c:v>1.2999999999999999E-5</c:v>
                </c:pt>
                <c:pt idx="30">
                  <c:v>4.3000000000000012E-6</c:v>
                </c:pt>
                <c:pt idx="31">
                  <c:v>8.6000000000000029E-8</c:v>
                </c:pt>
                <c:pt idx="32">
                  <c:v>4.3000000000000026E-11</c:v>
                </c:pt>
              </c:numCache>
            </c:numRef>
          </c:xVal>
          <c:yVal>
            <c:numRef>
              <c:f>spring!$B$2:$B$34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30</c:v>
                </c:pt>
                <c:pt idx="27">
                  <c:v>35</c:v>
                </c:pt>
                <c:pt idx="28">
                  <c:v>40</c:v>
                </c:pt>
                <c:pt idx="29">
                  <c:v>45</c:v>
                </c:pt>
                <c:pt idx="30">
                  <c:v>50</c:v>
                </c:pt>
                <c:pt idx="31">
                  <c:v>70</c:v>
                </c:pt>
                <c:pt idx="32">
                  <c:v>100</c:v>
                </c:pt>
              </c:numCache>
            </c:numRef>
          </c:yVal>
        </c:ser>
        <c:ser>
          <c:idx val="2"/>
          <c:order val="2"/>
          <c:tx>
            <c:strRef>
              <c:f>spring!$G$1</c:f>
              <c:strCache>
                <c:ptCount val="1"/>
                <c:pt idx="0">
                  <c:v>O3 autumn</c:v>
                </c:pt>
              </c:strCache>
            </c:strRef>
          </c:tx>
          <c:spPr>
            <a:ln>
              <a:solidFill>
                <a:srgbClr val="0033CC"/>
              </a:solidFill>
            </a:ln>
          </c:spPr>
          <c:marker>
            <c:symbol val="none"/>
          </c:marker>
          <c:xVal>
            <c:numRef>
              <c:f>spring!$G$2:$G$33</c:f>
              <c:numCache>
                <c:formatCode>0.00E+00</c:formatCode>
                <c:ptCount val="32"/>
                <c:pt idx="0">
                  <c:v>4.6100000000000009E-5</c:v>
                </c:pt>
                <c:pt idx="1">
                  <c:v>4.6100000000000009E-5</c:v>
                </c:pt>
                <c:pt idx="2">
                  <c:v>6.3700000000000017E-5</c:v>
                </c:pt>
                <c:pt idx="3">
                  <c:v>6.4500000000000023E-5</c:v>
                </c:pt>
                <c:pt idx="4">
                  <c:v>6.1400000000000015E-5</c:v>
                </c:pt>
                <c:pt idx="5">
                  <c:v>5.8000000000000014E-5</c:v>
                </c:pt>
                <c:pt idx="6">
                  <c:v>5.4100000000000014E-5</c:v>
                </c:pt>
                <c:pt idx="7">
                  <c:v>5.0400000000000012E-5</c:v>
                </c:pt>
                <c:pt idx="8">
                  <c:v>4.7900000000000012E-5</c:v>
                </c:pt>
                <c:pt idx="9">
                  <c:v>4.9100000000000014E-5</c:v>
                </c:pt>
                <c:pt idx="10">
                  <c:v>5.3600000000000009E-5</c:v>
                </c:pt>
                <c:pt idx="11">
                  <c:v>6.2800000000000022E-5</c:v>
                </c:pt>
                <c:pt idx="12">
                  <c:v>7.5200000000000012E-5</c:v>
                </c:pt>
                <c:pt idx="13">
                  <c:v>8.990000000000003E-5</c:v>
                </c:pt>
                <c:pt idx="14">
                  <c:v>1.0500000000000003E-4</c:v>
                </c:pt>
                <c:pt idx="15">
                  <c:v>1.2999999999999999E-4</c:v>
                </c:pt>
                <c:pt idx="16">
                  <c:v>1.6500000000000005E-4</c:v>
                </c:pt>
                <c:pt idx="17">
                  <c:v>2.1100000000000003E-4</c:v>
                </c:pt>
                <c:pt idx="18">
                  <c:v>2.5100000000000003E-4</c:v>
                </c:pt>
                <c:pt idx="19">
                  <c:v>2.9000000000000006E-4</c:v>
                </c:pt>
                <c:pt idx="20">
                  <c:v>3.1500000000000007E-4</c:v>
                </c:pt>
                <c:pt idx="21">
                  <c:v>3.3199999999999999E-4</c:v>
                </c:pt>
                <c:pt idx="22">
                  <c:v>3.4100000000000005E-4</c:v>
                </c:pt>
                <c:pt idx="23">
                  <c:v>3.4300000000000004E-4</c:v>
                </c:pt>
                <c:pt idx="24">
                  <c:v>3.3900000000000005E-4</c:v>
                </c:pt>
                <c:pt idx="25">
                  <c:v>3.2500000000000009E-4</c:v>
                </c:pt>
                <c:pt idx="26">
                  <c:v>1.8700000000000002E-4</c:v>
                </c:pt>
                <c:pt idx="27">
                  <c:v>9.2000000000000014E-5</c:v>
                </c:pt>
                <c:pt idx="28">
                  <c:v>4.1000000000000007E-5</c:v>
                </c:pt>
                <c:pt idx="29">
                  <c:v>1.2999999999999999E-5</c:v>
                </c:pt>
                <c:pt idx="30">
                  <c:v>4.3000000000000012E-6</c:v>
                </c:pt>
                <c:pt idx="31">
                  <c:v>8.6000000000000029E-8</c:v>
                </c:pt>
              </c:numCache>
            </c:numRef>
          </c:xVal>
          <c:yVal>
            <c:numRef>
              <c:f>spring!$B$2:$B$34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30</c:v>
                </c:pt>
                <c:pt idx="27">
                  <c:v>35</c:v>
                </c:pt>
                <c:pt idx="28">
                  <c:v>40</c:v>
                </c:pt>
                <c:pt idx="29">
                  <c:v>45</c:v>
                </c:pt>
                <c:pt idx="30">
                  <c:v>50</c:v>
                </c:pt>
                <c:pt idx="31">
                  <c:v>70</c:v>
                </c:pt>
                <c:pt idx="32">
                  <c:v>100</c:v>
                </c:pt>
              </c:numCache>
            </c:numRef>
          </c:yVal>
        </c:ser>
        <c:ser>
          <c:idx val="3"/>
          <c:order val="3"/>
          <c:tx>
            <c:strRef>
              <c:f>spring!$I$1</c:f>
              <c:strCache>
                <c:ptCount val="1"/>
                <c:pt idx="0">
                  <c:v>O3 winter</c:v>
                </c:pt>
              </c:strCache>
            </c:strRef>
          </c:tx>
          <c:spPr>
            <a:ln>
              <a:solidFill>
                <a:srgbClr val="FF0000"/>
              </a:solidFill>
            </a:ln>
          </c:spPr>
          <c:marker>
            <c:symbol val="none"/>
          </c:marker>
          <c:xVal>
            <c:numRef>
              <c:f>spring!$I$2:$I$34</c:f>
              <c:numCache>
                <c:formatCode>0.00E+00</c:formatCode>
                <c:ptCount val="33"/>
                <c:pt idx="0">
                  <c:v>4.3300000000000016E-5</c:v>
                </c:pt>
                <c:pt idx="1">
                  <c:v>4.3300000000000016E-5</c:v>
                </c:pt>
                <c:pt idx="2">
                  <c:v>5.6300000000000013E-5</c:v>
                </c:pt>
                <c:pt idx="3">
                  <c:v>5.8700000000000011E-5</c:v>
                </c:pt>
                <c:pt idx="4">
                  <c:v>5.6700000000000016E-5</c:v>
                </c:pt>
                <c:pt idx="5">
                  <c:v>5.3200000000000006E-5</c:v>
                </c:pt>
                <c:pt idx="6">
                  <c:v>5.0200000000000007E-5</c:v>
                </c:pt>
                <c:pt idx="7">
                  <c:v>4.8000000000000015E-5</c:v>
                </c:pt>
                <c:pt idx="8">
                  <c:v>4.8600000000000009E-5</c:v>
                </c:pt>
                <c:pt idx="9">
                  <c:v>5.6600000000000007E-5</c:v>
                </c:pt>
                <c:pt idx="10">
                  <c:v>7.7300000000000022E-5</c:v>
                </c:pt>
                <c:pt idx="11">
                  <c:v>1.1300000000000004E-4</c:v>
                </c:pt>
                <c:pt idx="12">
                  <c:v>1.5100000000000004E-4</c:v>
                </c:pt>
                <c:pt idx="13">
                  <c:v>1.7899999999999999E-4</c:v>
                </c:pt>
                <c:pt idx="14">
                  <c:v>2.0000000000000004E-4</c:v>
                </c:pt>
                <c:pt idx="15">
                  <c:v>2.1800000000000007E-4</c:v>
                </c:pt>
                <c:pt idx="16">
                  <c:v>2.4800000000000007E-4</c:v>
                </c:pt>
                <c:pt idx="17">
                  <c:v>2.9300000000000002E-4</c:v>
                </c:pt>
                <c:pt idx="18">
                  <c:v>3.3800000000000003E-4</c:v>
                </c:pt>
                <c:pt idx="19">
                  <c:v>3.8600000000000006E-4</c:v>
                </c:pt>
                <c:pt idx="20">
                  <c:v>4.1800000000000008E-4</c:v>
                </c:pt>
                <c:pt idx="21">
                  <c:v>4.3700000000000011E-4</c:v>
                </c:pt>
                <c:pt idx="22">
                  <c:v>4.4000000000000012E-4</c:v>
                </c:pt>
                <c:pt idx="23">
                  <c:v>4.2500000000000008E-4</c:v>
                </c:pt>
                <c:pt idx="24">
                  <c:v>3.9800000000000008E-4</c:v>
                </c:pt>
                <c:pt idx="25">
                  <c:v>3.6100000000000005E-4</c:v>
                </c:pt>
                <c:pt idx="26">
                  <c:v>1.7300000000000003E-4</c:v>
                </c:pt>
                <c:pt idx="27">
                  <c:v>9.2000000000000014E-5</c:v>
                </c:pt>
                <c:pt idx="28">
                  <c:v>4.1000000000000007E-5</c:v>
                </c:pt>
                <c:pt idx="29">
                  <c:v>1.2999999999999999E-5</c:v>
                </c:pt>
                <c:pt idx="30">
                  <c:v>4.3000000000000012E-6</c:v>
                </c:pt>
                <c:pt idx="31">
                  <c:v>8.6000000000000029E-8</c:v>
                </c:pt>
                <c:pt idx="32">
                  <c:v>4.3000000000000026E-11</c:v>
                </c:pt>
              </c:numCache>
            </c:numRef>
          </c:xVal>
          <c:yVal>
            <c:numRef>
              <c:f>spring!$B$2:$B$34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30</c:v>
                </c:pt>
                <c:pt idx="27">
                  <c:v>35</c:v>
                </c:pt>
                <c:pt idx="28">
                  <c:v>40</c:v>
                </c:pt>
                <c:pt idx="29">
                  <c:v>45</c:v>
                </c:pt>
                <c:pt idx="30">
                  <c:v>50</c:v>
                </c:pt>
                <c:pt idx="31">
                  <c:v>70</c:v>
                </c:pt>
                <c:pt idx="32">
                  <c:v>100</c:v>
                </c:pt>
              </c:numCache>
            </c:numRef>
          </c:yVal>
        </c:ser>
        <c:dLbls/>
        <c:axId val="103075840"/>
        <c:axId val="103077760"/>
      </c:scatterChart>
      <c:valAx>
        <c:axId val="103075840"/>
        <c:scaling>
          <c:orientation val="minMax"/>
        </c:scaling>
        <c:axPos val="b"/>
        <c:title>
          <c:tx>
            <c:rich>
              <a:bodyPr/>
              <a:lstStyle/>
              <a:p>
                <a:pPr>
                  <a:defRPr sz="900" b="0"/>
                </a:pPr>
                <a:r>
                  <a:rPr lang="en-GB" sz="900" b="0"/>
                  <a:t>O</a:t>
                </a:r>
                <a:r>
                  <a:rPr lang="en-GB" sz="900" b="0" baseline="-25000"/>
                  <a:t>3</a:t>
                </a:r>
                <a:r>
                  <a:rPr lang="en-GB" sz="900" b="0"/>
                  <a:t> (gm-</a:t>
                </a:r>
                <a:r>
                  <a:rPr lang="en-GB" sz="900" b="0" baseline="30000"/>
                  <a:t>3</a:t>
                </a:r>
                <a:r>
                  <a:rPr lang="en-GB" sz="900" b="0"/>
                  <a:t>)</a:t>
                </a:r>
              </a:p>
            </c:rich>
          </c:tx>
          <c:layout/>
        </c:title>
        <c:numFmt formatCode="0.0E+00" sourceLinked="0"/>
        <c:tickLblPos val="nextTo"/>
        <c:txPr>
          <a:bodyPr/>
          <a:lstStyle/>
          <a:p>
            <a:pPr>
              <a:defRPr sz="800"/>
            </a:pPr>
            <a:endParaRPr lang="en-US"/>
          </a:p>
        </c:txPr>
        <c:crossAx val="103077760"/>
        <c:crosses val="autoZero"/>
        <c:crossBetween val="midCat"/>
        <c:majorUnit val="2.0000000000000009E-4"/>
      </c:valAx>
      <c:valAx>
        <c:axId val="103077760"/>
        <c:scaling>
          <c:orientation val="minMax"/>
          <c:max val="70"/>
        </c:scaling>
        <c:axPos val="l"/>
        <c:title>
          <c:tx>
            <c:rich>
              <a:bodyPr rot="-5400000" vert="horz"/>
              <a:lstStyle/>
              <a:p>
                <a:pPr>
                  <a:defRPr sz="900" b="0"/>
                </a:pPr>
                <a:r>
                  <a:rPr lang="en-GB" sz="900" b="0"/>
                  <a:t>height (km)</a:t>
                </a:r>
              </a:p>
            </c:rich>
          </c:tx>
          <c:layout>
            <c:manualLayout>
              <c:xMode val="edge"/>
              <c:yMode val="edge"/>
              <c:x val="1.63096955713086E-3"/>
              <c:y val="0.13099539952759812"/>
            </c:manualLayout>
          </c:layout>
        </c:title>
        <c:numFmt formatCode="General" sourceLinked="1"/>
        <c:tickLblPos val="nextTo"/>
        <c:txPr>
          <a:bodyPr/>
          <a:lstStyle/>
          <a:p>
            <a:pPr>
              <a:defRPr sz="800"/>
            </a:pPr>
            <a:endParaRPr lang="en-US"/>
          </a:p>
        </c:txPr>
        <c:crossAx val="103075840"/>
        <c:crosses val="autoZero"/>
        <c:crossBetween val="midCat"/>
      </c:valAx>
    </c:plotArea>
    <c:legend>
      <c:legendPos val="r"/>
      <c:layout>
        <c:manualLayout>
          <c:xMode val="edge"/>
          <c:yMode val="edge"/>
          <c:x val="0.38906420929496244"/>
          <c:y val="2.3892257251714309E-2"/>
          <c:w val="0.55307831876946878"/>
          <c:h val="0.39151163045372428"/>
        </c:manualLayout>
      </c:layout>
      <c:txPr>
        <a:bodyPr/>
        <a:lstStyle/>
        <a:p>
          <a:pPr>
            <a:defRPr sz="800"/>
          </a:pPr>
          <a:endParaRPr lang="en-US"/>
        </a:p>
      </c:txPr>
    </c:legend>
    <c:plotVisOnly val="1"/>
    <c:dispBlanksAs val="gap"/>
  </c:chart>
  <c:spPr>
    <a:solidFill>
      <a:schemeClr val="accent6">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1717110913513588"/>
          <c:y val="5.1400554097404488E-2"/>
          <c:w val="0.65416098679108992"/>
          <c:h val="0.71790890144587149"/>
        </c:manualLayout>
      </c:layout>
      <c:scatterChart>
        <c:scatterStyle val="lineMarker"/>
        <c:ser>
          <c:idx val="0"/>
          <c:order val="0"/>
          <c:tx>
            <c:strRef>
              <c:f>spring!$L$1</c:f>
              <c:strCache>
                <c:ptCount val="1"/>
                <c:pt idx="0">
                  <c:v>SO2 summer</c:v>
                </c:pt>
              </c:strCache>
            </c:strRef>
          </c:tx>
          <c:spPr>
            <a:ln w="28575">
              <a:solidFill>
                <a:srgbClr val="FF0000"/>
              </a:solidFill>
            </a:ln>
          </c:spPr>
          <c:marker>
            <c:symbol val="none"/>
          </c:marker>
          <c:xVal>
            <c:numRef>
              <c:f>spring!$L$2:$L$19</c:f>
              <c:numCache>
                <c:formatCode>0.00E+00</c:formatCode>
                <c:ptCount val="18"/>
                <c:pt idx="0">
                  <c:v>1.2000000424450302E-5</c:v>
                </c:pt>
                <c:pt idx="1">
                  <c:v>7.0000000960135426E-6</c:v>
                </c:pt>
                <c:pt idx="2">
                  <c:v>3.9999999899009717E-6</c:v>
                </c:pt>
                <c:pt idx="3">
                  <c:v>3.0000001061125714E-6</c:v>
                </c:pt>
                <c:pt idx="4">
                  <c:v>2.4999999368446904E-6</c:v>
                </c:pt>
                <c:pt idx="5">
                  <c:v>9.9999999747524334E-7</c:v>
                </c:pt>
                <c:pt idx="6">
                  <c:v>6.9999998686398634E-7</c:v>
                </c:pt>
                <c:pt idx="7">
                  <c:v>4.9999999873762114E-7</c:v>
                </c:pt>
                <c:pt idx="8">
                  <c:v>4.0000000467443913E-7</c:v>
                </c:pt>
                <c:pt idx="9">
                  <c:v>3.0000001061125717E-7</c:v>
                </c:pt>
                <c:pt idx="10">
                  <c:v>2.0000000233721906E-7</c:v>
                </c:pt>
                <c:pt idx="11">
                  <c:v>1.0000000116861005E-7</c:v>
                </c:pt>
                <c:pt idx="12">
                  <c:v>9.9999999392252986E-9</c:v>
                </c:pt>
                <c:pt idx="13">
                  <c:v>1.0000000036274908E-15</c:v>
                </c:pt>
                <c:pt idx="14">
                  <c:v>1.0000000036274908E-15</c:v>
                </c:pt>
                <c:pt idx="15">
                  <c:v>1.0000000036274908E-15</c:v>
                </c:pt>
                <c:pt idx="16">
                  <c:v>1.0000000036274908E-15</c:v>
                </c:pt>
                <c:pt idx="17">
                  <c:v>1.0000000036274908E-15</c:v>
                </c:pt>
              </c:numCache>
            </c:numRef>
          </c:xVal>
          <c:yVal>
            <c:numRef>
              <c:f>spring!$K$2:$K$19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12</c:v>
                </c:pt>
                <c:pt idx="12">
                  <c:v>13</c:v>
                </c:pt>
                <c:pt idx="13">
                  <c:v>20</c:v>
                </c:pt>
                <c:pt idx="14">
                  <c:v>30</c:v>
                </c:pt>
                <c:pt idx="15">
                  <c:v>40</c:v>
                </c:pt>
                <c:pt idx="16">
                  <c:v>50</c:v>
                </c:pt>
                <c:pt idx="17">
                  <c:v>100</c:v>
                </c:pt>
              </c:numCache>
            </c:numRef>
          </c:yVal>
        </c:ser>
        <c:ser>
          <c:idx val="1"/>
          <c:order val="1"/>
          <c:tx>
            <c:strRef>
              <c:f>spring!$M$1</c:f>
              <c:strCache>
                <c:ptCount val="1"/>
                <c:pt idx="0">
                  <c:v>SO2 winter</c:v>
                </c:pt>
              </c:strCache>
            </c:strRef>
          </c:tx>
          <c:spPr>
            <a:ln>
              <a:solidFill>
                <a:srgbClr val="0909B7"/>
              </a:solidFill>
            </a:ln>
          </c:spPr>
          <c:marker>
            <c:symbol val="none"/>
          </c:marker>
          <c:xVal>
            <c:numRef>
              <c:f>spring!$M$2:$M$19</c:f>
              <c:numCache>
                <c:formatCode>0.00E+00</c:formatCode>
                <c:ptCount val="18"/>
                <c:pt idx="0">
                  <c:v>2.2000000171829012E-5</c:v>
                </c:pt>
                <c:pt idx="1">
                  <c:v>1.2000000424450302E-5</c:v>
                </c:pt>
                <c:pt idx="2">
                  <c:v>6.0000002122251317E-6</c:v>
                </c:pt>
                <c:pt idx="3">
                  <c:v>3.0000001061125714E-6</c:v>
                </c:pt>
                <c:pt idx="4">
                  <c:v>2.4999999368446904E-6</c:v>
                </c:pt>
                <c:pt idx="5">
                  <c:v>9.9999999747524334E-7</c:v>
                </c:pt>
                <c:pt idx="6">
                  <c:v>6.9999998686398634E-7</c:v>
                </c:pt>
                <c:pt idx="7">
                  <c:v>4.9999999873762114E-7</c:v>
                </c:pt>
                <c:pt idx="8">
                  <c:v>4.0000000467443913E-7</c:v>
                </c:pt>
                <c:pt idx="9">
                  <c:v>3.0000001061125717E-7</c:v>
                </c:pt>
                <c:pt idx="10">
                  <c:v>2.0000000233721906E-7</c:v>
                </c:pt>
                <c:pt idx="11">
                  <c:v>1.0000000116861005E-7</c:v>
                </c:pt>
                <c:pt idx="12">
                  <c:v>9.9999999392252986E-9</c:v>
                </c:pt>
                <c:pt idx="13">
                  <c:v>1.0000000036274908E-15</c:v>
                </c:pt>
                <c:pt idx="14">
                  <c:v>1.0000000036274908E-15</c:v>
                </c:pt>
                <c:pt idx="15">
                  <c:v>1.0000000036274908E-15</c:v>
                </c:pt>
                <c:pt idx="16">
                  <c:v>1.0000000036274908E-15</c:v>
                </c:pt>
                <c:pt idx="17">
                  <c:v>1.0000000036274908E-15</c:v>
                </c:pt>
              </c:numCache>
            </c:numRef>
          </c:xVal>
          <c:yVal>
            <c:numRef>
              <c:f>spring!$K$2:$K$19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12</c:v>
                </c:pt>
                <c:pt idx="12">
                  <c:v>13</c:v>
                </c:pt>
                <c:pt idx="13">
                  <c:v>20</c:v>
                </c:pt>
                <c:pt idx="14">
                  <c:v>30</c:v>
                </c:pt>
                <c:pt idx="15">
                  <c:v>40</c:v>
                </c:pt>
                <c:pt idx="16">
                  <c:v>50</c:v>
                </c:pt>
                <c:pt idx="17">
                  <c:v>100</c:v>
                </c:pt>
              </c:numCache>
            </c:numRef>
          </c:yVal>
        </c:ser>
        <c:dLbls/>
        <c:axId val="104496128"/>
        <c:axId val="104506496"/>
      </c:scatterChart>
      <c:valAx>
        <c:axId val="104496128"/>
        <c:scaling>
          <c:orientation val="minMax"/>
          <c:max val="2.5000000000000015E-5"/>
          <c:min val="0"/>
        </c:scaling>
        <c:axPos val="b"/>
        <c:title>
          <c:tx>
            <c:rich>
              <a:bodyPr/>
              <a:lstStyle/>
              <a:p>
                <a:pPr>
                  <a:defRPr sz="900" b="0"/>
                </a:pPr>
                <a:r>
                  <a:rPr lang="en-GB" sz="900" b="0" dirty="0" smtClean="0"/>
                  <a:t>SO</a:t>
                </a:r>
                <a:r>
                  <a:rPr lang="en-GB" sz="900" b="0" baseline="-25000" dirty="0" smtClean="0"/>
                  <a:t>2</a:t>
                </a:r>
                <a:r>
                  <a:rPr lang="en-GB" sz="900" b="0" dirty="0" smtClean="0"/>
                  <a:t> </a:t>
                </a:r>
                <a:r>
                  <a:rPr lang="en-GB" sz="900" b="0" dirty="0"/>
                  <a:t>(gm-</a:t>
                </a:r>
                <a:r>
                  <a:rPr lang="en-GB" sz="900" b="0" baseline="30000" dirty="0"/>
                  <a:t>3</a:t>
                </a:r>
                <a:r>
                  <a:rPr lang="en-GB" sz="900" b="0" dirty="0"/>
                  <a:t>)</a:t>
                </a:r>
              </a:p>
            </c:rich>
          </c:tx>
          <c:layout/>
        </c:title>
        <c:numFmt formatCode="0.0E+00" sourceLinked="0"/>
        <c:tickLblPos val="nextTo"/>
        <c:txPr>
          <a:bodyPr/>
          <a:lstStyle/>
          <a:p>
            <a:pPr>
              <a:defRPr sz="800"/>
            </a:pPr>
            <a:endParaRPr lang="en-US"/>
          </a:p>
        </c:txPr>
        <c:crossAx val="104506496"/>
        <c:crosses val="autoZero"/>
        <c:crossBetween val="midCat"/>
        <c:majorUnit val="1.0000000000000004E-5"/>
      </c:valAx>
      <c:valAx>
        <c:axId val="104506496"/>
        <c:scaling>
          <c:orientation val="minMax"/>
          <c:max val="15"/>
          <c:min val="0"/>
        </c:scaling>
        <c:axPos val="l"/>
        <c:title>
          <c:tx>
            <c:rich>
              <a:bodyPr rot="-5400000" vert="horz"/>
              <a:lstStyle/>
              <a:p>
                <a:pPr>
                  <a:defRPr sz="900" b="0"/>
                </a:pPr>
                <a:r>
                  <a:rPr lang="en-GB" sz="900" b="0"/>
                  <a:t>height (km)</a:t>
                </a:r>
              </a:p>
            </c:rich>
          </c:tx>
          <c:layout>
            <c:manualLayout>
              <c:xMode val="edge"/>
              <c:yMode val="edge"/>
              <c:x val="7.6505317121909888E-3"/>
              <c:y val="0.17333135913191541"/>
            </c:manualLayout>
          </c:layout>
        </c:title>
        <c:numFmt formatCode="General" sourceLinked="1"/>
        <c:tickLblPos val="nextTo"/>
        <c:txPr>
          <a:bodyPr/>
          <a:lstStyle/>
          <a:p>
            <a:pPr>
              <a:defRPr sz="800"/>
            </a:pPr>
            <a:endParaRPr lang="en-US"/>
          </a:p>
        </c:txPr>
        <c:crossAx val="104496128"/>
        <c:crosses val="autoZero"/>
        <c:crossBetween val="midCat"/>
      </c:valAx>
      <c:spPr>
        <a:solidFill>
          <a:schemeClr val="accent6">
            <a:lumMod val="20000"/>
            <a:lumOff val="80000"/>
          </a:schemeClr>
        </a:solidFill>
      </c:spPr>
    </c:plotArea>
    <c:legend>
      <c:legendPos val="r"/>
      <c:layout>
        <c:manualLayout>
          <c:xMode val="edge"/>
          <c:yMode val="edge"/>
          <c:x val="0.38906420929496244"/>
          <c:y val="2.3892257251714309E-2"/>
          <c:w val="0.55307831876946878"/>
          <c:h val="0.23105302169769545"/>
        </c:manualLayout>
      </c:layout>
      <c:txPr>
        <a:bodyPr/>
        <a:lstStyle/>
        <a:p>
          <a:pPr>
            <a:defRPr sz="800"/>
          </a:pPr>
          <a:endParaRPr lang="en-US"/>
        </a:p>
      </c:txPr>
    </c:legend>
    <c:plotVisOnly val="1"/>
    <c:dispBlanksAs val="gap"/>
  </c:chart>
  <c:spPr>
    <a:solidFill>
      <a:schemeClr val="accent6">
        <a:lumMod val="20000"/>
        <a:lumOff val="80000"/>
      </a:schemeClr>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2319067129019596"/>
          <c:y val="5.1400554097404488E-2"/>
          <c:w val="0.6481415592770946"/>
          <c:h val="0.74445902399640285"/>
        </c:manualLayout>
      </c:layout>
      <c:scatterChart>
        <c:scatterStyle val="lineMarker"/>
        <c:ser>
          <c:idx val="2"/>
          <c:order val="0"/>
          <c:tx>
            <c:strRef>
              <c:f>spring!$S$1</c:f>
              <c:strCache>
                <c:ptCount val="1"/>
                <c:pt idx="0">
                  <c:v>NO2 all year</c:v>
                </c:pt>
              </c:strCache>
            </c:strRef>
          </c:tx>
          <c:spPr>
            <a:ln>
              <a:solidFill>
                <a:srgbClr val="00B0F0"/>
              </a:solidFill>
            </a:ln>
          </c:spPr>
          <c:marker>
            <c:symbol val="none"/>
          </c:marker>
          <c:xVal>
            <c:numRef>
              <c:f>spring!$S$2:$S$34</c:f>
              <c:numCache>
                <c:formatCode>0.00E+00</c:formatCode>
                <c:ptCount val="33"/>
                <c:pt idx="0">
                  <c:v>3630000000000000</c:v>
                </c:pt>
                <c:pt idx="1">
                  <c:v>1170000000000000</c:v>
                </c:pt>
                <c:pt idx="2">
                  <c:v>504000000000000</c:v>
                </c:pt>
                <c:pt idx="3">
                  <c:v>249000000000000</c:v>
                </c:pt>
                <c:pt idx="4">
                  <c:v>132000000000000</c:v>
                </c:pt>
                <c:pt idx="5">
                  <c:v>77200000000000</c:v>
                </c:pt>
                <c:pt idx="6">
                  <c:v>42200000000000</c:v>
                </c:pt>
                <c:pt idx="7">
                  <c:v>31300000000000</c:v>
                </c:pt>
                <c:pt idx="8">
                  <c:v>24400000000000</c:v>
                </c:pt>
                <c:pt idx="9">
                  <c:v>23900000000000</c:v>
                </c:pt>
                <c:pt idx="10">
                  <c:v>26400000000000</c:v>
                </c:pt>
                <c:pt idx="11">
                  <c:v>31000000000000</c:v>
                </c:pt>
                <c:pt idx="12">
                  <c:v>36000000000000</c:v>
                </c:pt>
                <c:pt idx="13">
                  <c:v>44500000000000</c:v>
                </c:pt>
                <c:pt idx="14">
                  <c:v>70900000000000</c:v>
                </c:pt>
                <c:pt idx="15">
                  <c:v>185000000000000</c:v>
                </c:pt>
                <c:pt idx="16">
                  <c:v>516000000000000</c:v>
                </c:pt>
                <c:pt idx="17">
                  <c:v>891000000000000</c:v>
                </c:pt>
                <c:pt idx="18">
                  <c:v>1180000000000000</c:v>
                </c:pt>
                <c:pt idx="19">
                  <c:v>1370000000000000</c:v>
                </c:pt>
                <c:pt idx="20">
                  <c:v>1500000000000000</c:v>
                </c:pt>
                <c:pt idx="21">
                  <c:v>1560000000000000</c:v>
                </c:pt>
                <c:pt idx="22">
                  <c:v>1600000000000000</c:v>
                </c:pt>
                <c:pt idx="23">
                  <c:v>1640000000000000</c:v>
                </c:pt>
                <c:pt idx="24">
                  <c:v>1680000000000000</c:v>
                </c:pt>
                <c:pt idx="25">
                  <c:v>1720000000000000</c:v>
                </c:pt>
                <c:pt idx="26">
                  <c:v>1870000000000000</c:v>
                </c:pt>
                <c:pt idx="27">
                  <c:v>1390000000000000</c:v>
                </c:pt>
                <c:pt idx="28">
                  <c:v>557000000000000</c:v>
                </c:pt>
                <c:pt idx="29">
                  <c:v>136000000000000</c:v>
                </c:pt>
                <c:pt idx="30">
                  <c:v>27700000000000</c:v>
                </c:pt>
                <c:pt idx="31">
                  <c:v>61000000000</c:v>
                </c:pt>
                <c:pt idx="32">
                  <c:v>2140</c:v>
                </c:pt>
              </c:numCache>
            </c:numRef>
          </c:xVal>
          <c:yVal>
            <c:numRef>
              <c:f>spring!$R$2:$R$34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30</c:v>
                </c:pt>
                <c:pt idx="27">
                  <c:v>35</c:v>
                </c:pt>
                <c:pt idx="28">
                  <c:v>40</c:v>
                </c:pt>
                <c:pt idx="29">
                  <c:v>45</c:v>
                </c:pt>
                <c:pt idx="30">
                  <c:v>50</c:v>
                </c:pt>
                <c:pt idx="31">
                  <c:v>70</c:v>
                </c:pt>
                <c:pt idx="32">
                  <c:v>100</c:v>
                </c:pt>
              </c:numCache>
            </c:numRef>
          </c:yVal>
        </c:ser>
        <c:dLbls/>
        <c:axId val="104551552"/>
        <c:axId val="104553472"/>
      </c:scatterChart>
      <c:valAx>
        <c:axId val="104551552"/>
        <c:scaling>
          <c:orientation val="minMax"/>
          <c:max val="4000000000000000"/>
        </c:scaling>
        <c:axPos val="b"/>
        <c:title>
          <c:tx>
            <c:rich>
              <a:bodyPr/>
              <a:lstStyle/>
              <a:p>
                <a:pPr>
                  <a:defRPr sz="900" b="0"/>
                </a:pPr>
                <a:r>
                  <a:rPr lang="en-GB" sz="900" b="0" dirty="0" smtClean="0"/>
                  <a:t>NO</a:t>
                </a:r>
                <a:r>
                  <a:rPr lang="en-GB" sz="900" b="0" baseline="-25000" dirty="0" smtClean="0"/>
                  <a:t>2</a:t>
                </a:r>
                <a:r>
                  <a:rPr lang="en-GB" sz="900" b="0" dirty="0" smtClean="0"/>
                  <a:t> </a:t>
                </a:r>
                <a:r>
                  <a:rPr lang="en-GB" sz="900" b="0" dirty="0"/>
                  <a:t>(gm-</a:t>
                </a:r>
                <a:r>
                  <a:rPr lang="en-GB" sz="900" b="0" baseline="30000" dirty="0"/>
                  <a:t>3</a:t>
                </a:r>
                <a:r>
                  <a:rPr lang="en-GB" sz="900" b="0" dirty="0"/>
                  <a:t>)</a:t>
                </a:r>
              </a:p>
            </c:rich>
          </c:tx>
          <c:layout/>
        </c:title>
        <c:numFmt formatCode="0.0E+00" sourceLinked="0"/>
        <c:tickLblPos val="nextTo"/>
        <c:txPr>
          <a:bodyPr/>
          <a:lstStyle/>
          <a:p>
            <a:pPr>
              <a:defRPr sz="800"/>
            </a:pPr>
            <a:endParaRPr lang="en-US"/>
          </a:p>
        </c:txPr>
        <c:crossAx val="104553472"/>
        <c:crosses val="autoZero"/>
        <c:crossBetween val="midCat"/>
        <c:majorUnit val="2000000000000000"/>
      </c:valAx>
      <c:valAx>
        <c:axId val="104553472"/>
        <c:scaling>
          <c:orientation val="minMax"/>
          <c:max val="70"/>
        </c:scaling>
        <c:axPos val="l"/>
        <c:title>
          <c:tx>
            <c:rich>
              <a:bodyPr rot="-5400000" vert="horz"/>
              <a:lstStyle/>
              <a:p>
                <a:pPr>
                  <a:defRPr sz="900" b="0"/>
                </a:pPr>
                <a:r>
                  <a:rPr lang="en-GB" sz="900" b="0"/>
                  <a:t>height (km)</a:t>
                </a:r>
              </a:p>
            </c:rich>
          </c:tx>
          <c:layout>
            <c:manualLayout>
              <c:xMode val="edge"/>
              <c:yMode val="edge"/>
              <c:x val="2.3593057561505509E-3"/>
              <c:y val="0.16351729491495706"/>
            </c:manualLayout>
          </c:layout>
        </c:title>
        <c:numFmt formatCode="General" sourceLinked="1"/>
        <c:tickLblPos val="nextTo"/>
        <c:txPr>
          <a:bodyPr/>
          <a:lstStyle/>
          <a:p>
            <a:pPr>
              <a:defRPr sz="800"/>
            </a:pPr>
            <a:endParaRPr lang="en-US"/>
          </a:p>
        </c:txPr>
        <c:crossAx val="104551552"/>
        <c:crosses val="autoZero"/>
        <c:crossBetween val="midCat"/>
      </c:valAx>
    </c:plotArea>
    <c:legend>
      <c:legendPos val="r"/>
      <c:layout>
        <c:manualLayout>
          <c:xMode val="edge"/>
          <c:yMode val="edge"/>
          <c:x val="0.38906420929496244"/>
          <c:y val="2.3892257251714309E-2"/>
          <c:w val="0.55307831876946878"/>
          <c:h val="0.16228509270133423"/>
        </c:manualLayout>
      </c:layout>
      <c:spPr>
        <a:solidFill>
          <a:schemeClr val="accent6">
            <a:lumMod val="20000"/>
            <a:lumOff val="80000"/>
          </a:schemeClr>
        </a:solidFill>
      </c:spPr>
      <c:txPr>
        <a:bodyPr/>
        <a:lstStyle/>
        <a:p>
          <a:pPr>
            <a:defRPr sz="800"/>
          </a:pPr>
          <a:endParaRPr lang="en-US"/>
        </a:p>
      </c:txPr>
    </c:legend>
    <c:plotVisOnly val="1"/>
    <c:dispBlanksAs val="gap"/>
  </c:chart>
  <c:spPr>
    <a:solidFill>
      <a:schemeClr val="accent6">
        <a:lumMod val="20000"/>
        <a:lumOff val="80000"/>
      </a:schemeClr>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sr-Cyrl-RS" dirty="0"/>
              <a:t>О</a:t>
            </a:r>
            <a:r>
              <a:rPr lang="sr-Cyrl-RS" baseline="-25000" dirty="0"/>
              <a:t>3</a:t>
            </a:r>
            <a:r>
              <a:rPr lang="en-GB" dirty="0"/>
              <a:t>=330 DU
 SZA=25</a:t>
            </a:r>
            <a:r>
              <a:rPr lang="sr-Cyrl-RS" baseline="30000" dirty="0"/>
              <a:t>о</a:t>
            </a:r>
            <a:endParaRPr lang="en-GB" baseline="30000" dirty="0"/>
          </a:p>
        </c:rich>
      </c:tx>
      <c:layout>
        <c:manualLayout>
          <c:xMode val="edge"/>
          <c:yMode val="edge"/>
          <c:x val="0.73307420768761555"/>
          <c:y val="5.8086980234519414E-2"/>
        </c:manualLayout>
      </c:layout>
      <c:spPr>
        <a:noFill/>
        <a:ln w="25400">
          <a:noFill/>
        </a:ln>
      </c:spPr>
    </c:title>
    <c:plotArea>
      <c:layout>
        <c:manualLayout>
          <c:layoutTarget val="inner"/>
          <c:xMode val="edge"/>
          <c:yMode val="edge"/>
          <c:x val="0.13264432882719532"/>
          <c:y val="4.973828347191421E-2"/>
          <c:w val="0.80526718205314718"/>
          <c:h val="0.76342255374402868"/>
        </c:manualLayout>
      </c:layout>
      <c:lineChart>
        <c:grouping val="standard"/>
        <c:ser>
          <c:idx val="0"/>
          <c:order val="0"/>
          <c:tx>
            <c:v>clean</c:v>
          </c:tx>
          <c:spPr>
            <a:ln w="25400">
              <a:solidFill>
                <a:srgbClr val="00B050"/>
              </a:solidFill>
              <a:prstDash val="solid"/>
            </a:ln>
          </c:spPr>
          <c:marker>
            <c:symbol val="none"/>
          </c:marker>
          <c:cat>
            <c:numRef>
              <c:f>'cpl01'!$Q$18:$Q$138</c:f>
              <c:numCache>
                <c:formatCode>General</c:formatCode>
                <c:ptCount val="121"/>
                <c:pt idx="0">
                  <c:v>280</c:v>
                </c:pt>
                <c:pt idx="1">
                  <c:v>281</c:v>
                </c:pt>
                <c:pt idx="2">
                  <c:v>282</c:v>
                </c:pt>
                <c:pt idx="3">
                  <c:v>283</c:v>
                </c:pt>
                <c:pt idx="4">
                  <c:v>284</c:v>
                </c:pt>
                <c:pt idx="5">
                  <c:v>285</c:v>
                </c:pt>
                <c:pt idx="6">
                  <c:v>286</c:v>
                </c:pt>
                <c:pt idx="7">
                  <c:v>287</c:v>
                </c:pt>
                <c:pt idx="8">
                  <c:v>288</c:v>
                </c:pt>
                <c:pt idx="9">
                  <c:v>289</c:v>
                </c:pt>
                <c:pt idx="10">
                  <c:v>290</c:v>
                </c:pt>
                <c:pt idx="11">
                  <c:v>291</c:v>
                </c:pt>
                <c:pt idx="12">
                  <c:v>292</c:v>
                </c:pt>
                <c:pt idx="13">
                  <c:v>293</c:v>
                </c:pt>
                <c:pt idx="14">
                  <c:v>294</c:v>
                </c:pt>
                <c:pt idx="15">
                  <c:v>295</c:v>
                </c:pt>
                <c:pt idx="16">
                  <c:v>296</c:v>
                </c:pt>
                <c:pt idx="17">
                  <c:v>297</c:v>
                </c:pt>
                <c:pt idx="18">
                  <c:v>298</c:v>
                </c:pt>
                <c:pt idx="19">
                  <c:v>299</c:v>
                </c:pt>
                <c:pt idx="20">
                  <c:v>300</c:v>
                </c:pt>
                <c:pt idx="21">
                  <c:v>301</c:v>
                </c:pt>
                <c:pt idx="22">
                  <c:v>302</c:v>
                </c:pt>
                <c:pt idx="23">
                  <c:v>303</c:v>
                </c:pt>
                <c:pt idx="24">
                  <c:v>304</c:v>
                </c:pt>
                <c:pt idx="25">
                  <c:v>305</c:v>
                </c:pt>
                <c:pt idx="26">
                  <c:v>306</c:v>
                </c:pt>
                <c:pt idx="27">
                  <c:v>307</c:v>
                </c:pt>
                <c:pt idx="28">
                  <c:v>308</c:v>
                </c:pt>
                <c:pt idx="29">
                  <c:v>309</c:v>
                </c:pt>
                <c:pt idx="30">
                  <c:v>310</c:v>
                </c:pt>
                <c:pt idx="31">
                  <c:v>311</c:v>
                </c:pt>
                <c:pt idx="32">
                  <c:v>312</c:v>
                </c:pt>
                <c:pt idx="33">
                  <c:v>313</c:v>
                </c:pt>
                <c:pt idx="34">
                  <c:v>314</c:v>
                </c:pt>
                <c:pt idx="35">
                  <c:v>315</c:v>
                </c:pt>
                <c:pt idx="36">
                  <c:v>316</c:v>
                </c:pt>
                <c:pt idx="37">
                  <c:v>317</c:v>
                </c:pt>
                <c:pt idx="38">
                  <c:v>318</c:v>
                </c:pt>
                <c:pt idx="39">
                  <c:v>319</c:v>
                </c:pt>
                <c:pt idx="40">
                  <c:v>320</c:v>
                </c:pt>
                <c:pt idx="41">
                  <c:v>321</c:v>
                </c:pt>
                <c:pt idx="42">
                  <c:v>322</c:v>
                </c:pt>
                <c:pt idx="43">
                  <c:v>323</c:v>
                </c:pt>
                <c:pt idx="44">
                  <c:v>324</c:v>
                </c:pt>
                <c:pt idx="45">
                  <c:v>325</c:v>
                </c:pt>
                <c:pt idx="46">
                  <c:v>326</c:v>
                </c:pt>
                <c:pt idx="47">
                  <c:v>327</c:v>
                </c:pt>
                <c:pt idx="48">
                  <c:v>328</c:v>
                </c:pt>
                <c:pt idx="49">
                  <c:v>329</c:v>
                </c:pt>
                <c:pt idx="50">
                  <c:v>330</c:v>
                </c:pt>
                <c:pt idx="51">
                  <c:v>331</c:v>
                </c:pt>
                <c:pt idx="52">
                  <c:v>332</c:v>
                </c:pt>
                <c:pt idx="53">
                  <c:v>333</c:v>
                </c:pt>
                <c:pt idx="54">
                  <c:v>334</c:v>
                </c:pt>
                <c:pt idx="55">
                  <c:v>335</c:v>
                </c:pt>
                <c:pt idx="56">
                  <c:v>336</c:v>
                </c:pt>
                <c:pt idx="57">
                  <c:v>337</c:v>
                </c:pt>
                <c:pt idx="58">
                  <c:v>338</c:v>
                </c:pt>
                <c:pt idx="59">
                  <c:v>339</c:v>
                </c:pt>
                <c:pt idx="60">
                  <c:v>340</c:v>
                </c:pt>
                <c:pt idx="61">
                  <c:v>341</c:v>
                </c:pt>
                <c:pt idx="62">
                  <c:v>342</c:v>
                </c:pt>
                <c:pt idx="63">
                  <c:v>343</c:v>
                </c:pt>
                <c:pt idx="64">
                  <c:v>344</c:v>
                </c:pt>
                <c:pt idx="65">
                  <c:v>345</c:v>
                </c:pt>
                <c:pt idx="66">
                  <c:v>346</c:v>
                </c:pt>
                <c:pt idx="67">
                  <c:v>347</c:v>
                </c:pt>
                <c:pt idx="68">
                  <c:v>348</c:v>
                </c:pt>
                <c:pt idx="69">
                  <c:v>349</c:v>
                </c:pt>
                <c:pt idx="70">
                  <c:v>350</c:v>
                </c:pt>
                <c:pt idx="71">
                  <c:v>351</c:v>
                </c:pt>
                <c:pt idx="72">
                  <c:v>352</c:v>
                </c:pt>
                <c:pt idx="73">
                  <c:v>353</c:v>
                </c:pt>
                <c:pt idx="74">
                  <c:v>354</c:v>
                </c:pt>
                <c:pt idx="75">
                  <c:v>355</c:v>
                </c:pt>
                <c:pt idx="76">
                  <c:v>356</c:v>
                </c:pt>
                <c:pt idx="77">
                  <c:v>357</c:v>
                </c:pt>
                <c:pt idx="78">
                  <c:v>358</c:v>
                </c:pt>
                <c:pt idx="79">
                  <c:v>359</c:v>
                </c:pt>
                <c:pt idx="80">
                  <c:v>360</c:v>
                </c:pt>
                <c:pt idx="81">
                  <c:v>361</c:v>
                </c:pt>
                <c:pt idx="82">
                  <c:v>362</c:v>
                </c:pt>
                <c:pt idx="83">
                  <c:v>363</c:v>
                </c:pt>
                <c:pt idx="84">
                  <c:v>364</c:v>
                </c:pt>
                <c:pt idx="85">
                  <c:v>365</c:v>
                </c:pt>
                <c:pt idx="86">
                  <c:v>366</c:v>
                </c:pt>
                <c:pt idx="87">
                  <c:v>367</c:v>
                </c:pt>
                <c:pt idx="88">
                  <c:v>368</c:v>
                </c:pt>
                <c:pt idx="89">
                  <c:v>369</c:v>
                </c:pt>
                <c:pt idx="90">
                  <c:v>370</c:v>
                </c:pt>
                <c:pt idx="91">
                  <c:v>371</c:v>
                </c:pt>
                <c:pt idx="92">
                  <c:v>372</c:v>
                </c:pt>
                <c:pt idx="93">
                  <c:v>373</c:v>
                </c:pt>
                <c:pt idx="94">
                  <c:v>374</c:v>
                </c:pt>
                <c:pt idx="95">
                  <c:v>375</c:v>
                </c:pt>
                <c:pt idx="96">
                  <c:v>376</c:v>
                </c:pt>
                <c:pt idx="97">
                  <c:v>377</c:v>
                </c:pt>
                <c:pt idx="98">
                  <c:v>378</c:v>
                </c:pt>
                <c:pt idx="99">
                  <c:v>379</c:v>
                </c:pt>
                <c:pt idx="100">
                  <c:v>380</c:v>
                </c:pt>
                <c:pt idx="101">
                  <c:v>381</c:v>
                </c:pt>
                <c:pt idx="102">
                  <c:v>382</c:v>
                </c:pt>
                <c:pt idx="103">
                  <c:v>383</c:v>
                </c:pt>
                <c:pt idx="104">
                  <c:v>384</c:v>
                </c:pt>
                <c:pt idx="105">
                  <c:v>385</c:v>
                </c:pt>
                <c:pt idx="106">
                  <c:v>386</c:v>
                </c:pt>
                <c:pt idx="107">
                  <c:v>387</c:v>
                </c:pt>
                <c:pt idx="108">
                  <c:v>388</c:v>
                </c:pt>
                <c:pt idx="109">
                  <c:v>389</c:v>
                </c:pt>
                <c:pt idx="110">
                  <c:v>390</c:v>
                </c:pt>
                <c:pt idx="111">
                  <c:v>391</c:v>
                </c:pt>
                <c:pt idx="112">
                  <c:v>392</c:v>
                </c:pt>
                <c:pt idx="113">
                  <c:v>393</c:v>
                </c:pt>
                <c:pt idx="114">
                  <c:v>394</c:v>
                </c:pt>
                <c:pt idx="115">
                  <c:v>395</c:v>
                </c:pt>
                <c:pt idx="116">
                  <c:v>396</c:v>
                </c:pt>
                <c:pt idx="117">
                  <c:v>397</c:v>
                </c:pt>
                <c:pt idx="118">
                  <c:v>398</c:v>
                </c:pt>
                <c:pt idx="119">
                  <c:v>399</c:v>
                </c:pt>
                <c:pt idx="120">
                  <c:v>400</c:v>
                </c:pt>
              </c:numCache>
            </c:numRef>
          </c:cat>
          <c:val>
            <c:numRef>
              <c:f>'cpl01'!$E$18:$E$138</c:f>
              <c:numCache>
                <c:formatCode>0.00E+00</c:formatCode>
                <c:ptCount val="121"/>
                <c:pt idx="0">
                  <c:v>5.147900000000004E-19</c:v>
                </c:pt>
                <c:pt idx="1">
                  <c:v>4.0381100000000032E-17</c:v>
                </c:pt>
                <c:pt idx="2">
                  <c:v>4.2221600000000031E-15</c:v>
                </c:pt>
                <c:pt idx="3">
                  <c:v>5.0643200000000023E-14</c:v>
                </c:pt>
                <c:pt idx="4">
                  <c:v>6.0315700000000052E-13</c:v>
                </c:pt>
                <c:pt idx="5">
                  <c:v>2.5217600000000012E-12</c:v>
                </c:pt>
                <c:pt idx="6">
                  <c:v>7.1960800000000038E-11</c:v>
                </c:pt>
                <c:pt idx="7">
                  <c:v>6.5745900000000032E-10</c:v>
                </c:pt>
                <c:pt idx="8">
                  <c:v>4.5933100000000022E-9</c:v>
                </c:pt>
                <c:pt idx="9">
                  <c:v>4.3849500000000012E-8</c:v>
                </c:pt>
                <c:pt idx="10">
                  <c:v>3.7615600000000016E-7</c:v>
                </c:pt>
                <c:pt idx="11">
                  <c:v>1.2324100000000001E-6</c:v>
                </c:pt>
                <c:pt idx="12">
                  <c:v>6.819570000000002E-6</c:v>
                </c:pt>
                <c:pt idx="13">
                  <c:v>2.0157000000000004E-5</c:v>
                </c:pt>
                <c:pt idx="14">
                  <c:v>6.6256500000000019E-5</c:v>
                </c:pt>
                <c:pt idx="15">
                  <c:v>1.3733800000000003E-4</c:v>
                </c:pt>
                <c:pt idx="16">
                  <c:v>4.2974500000000004E-4</c:v>
                </c:pt>
                <c:pt idx="17">
                  <c:v>5.1184700000000006E-4</c:v>
                </c:pt>
                <c:pt idx="18">
                  <c:v>2.0374600000000001E-3</c:v>
                </c:pt>
                <c:pt idx="19">
                  <c:v>4.1848799999999993E-3</c:v>
                </c:pt>
                <c:pt idx="20">
                  <c:v>3.3759599999999999E-3</c:v>
                </c:pt>
                <c:pt idx="21">
                  <c:v>9.2603500000000005E-3</c:v>
                </c:pt>
                <c:pt idx="22">
                  <c:v>6.6450100000000007E-3</c:v>
                </c:pt>
                <c:pt idx="23">
                  <c:v>2.4837300000000007E-2</c:v>
                </c:pt>
                <c:pt idx="24">
                  <c:v>3.1594799999999999E-2</c:v>
                </c:pt>
                <c:pt idx="25">
                  <c:v>4.867019999999999E-2</c:v>
                </c:pt>
                <c:pt idx="26">
                  <c:v>4.7045600000000007E-2</c:v>
                </c:pt>
                <c:pt idx="27">
                  <c:v>7.9859800000000009E-2</c:v>
                </c:pt>
                <c:pt idx="28">
                  <c:v>9.9333600000000022E-2</c:v>
                </c:pt>
                <c:pt idx="29">
                  <c:v>8.9319300000000004E-2</c:v>
                </c:pt>
                <c:pt idx="30">
                  <c:v>6.3326400000000019E-2</c:v>
                </c:pt>
                <c:pt idx="31">
                  <c:v>0.15740100000000004</c:v>
                </c:pt>
                <c:pt idx="32">
                  <c:v>0.14503300000000002</c:v>
                </c:pt>
                <c:pt idx="33">
                  <c:v>0.19876300000000002</c:v>
                </c:pt>
                <c:pt idx="34">
                  <c:v>0.22650899999999999</c:v>
                </c:pt>
                <c:pt idx="35">
                  <c:v>6.2106900000000013E-2</c:v>
                </c:pt>
                <c:pt idx="36">
                  <c:v>0.15498600000000004</c:v>
                </c:pt>
                <c:pt idx="37">
                  <c:v>0.28463099999999997</c:v>
                </c:pt>
                <c:pt idx="38">
                  <c:v>0.18394400000000005</c:v>
                </c:pt>
                <c:pt idx="39">
                  <c:v>0.35681300000000016</c:v>
                </c:pt>
                <c:pt idx="40">
                  <c:v>0.14726300000000003</c:v>
                </c:pt>
                <c:pt idx="41">
                  <c:v>0.2962780000000001</c:v>
                </c:pt>
                <c:pt idx="42">
                  <c:v>0.34873800000000005</c:v>
                </c:pt>
                <c:pt idx="43">
                  <c:v>0.24378100000000003</c:v>
                </c:pt>
                <c:pt idx="44">
                  <c:v>0.36170100000000011</c:v>
                </c:pt>
                <c:pt idx="45">
                  <c:v>0.32698700000000014</c:v>
                </c:pt>
                <c:pt idx="46">
                  <c:v>0.50603199999999993</c:v>
                </c:pt>
                <c:pt idx="47">
                  <c:v>0.48418300000000009</c:v>
                </c:pt>
                <c:pt idx="48">
                  <c:v>0.41286000000000006</c:v>
                </c:pt>
                <c:pt idx="49">
                  <c:v>0.55178199999999999</c:v>
                </c:pt>
                <c:pt idx="50">
                  <c:v>0.62089600000000011</c:v>
                </c:pt>
                <c:pt idx="51">
                  <c:v>0.50928499999999988</c:v>
                </c:pt>
                <c:pt idx="52">
                  <c:v>0.51520999999999983</c:v>
                </c:pt>
                <c:pt idx="53">
                  <c:v>0.4322120000000001</c:v>
                </c:pt>
                <c:pt idx="54">
                  <c:v>0.47692200000000007</c:v>
                </c:pt>
                <c:pt idx="55">
                  <c:v>0.37492400000000009</c:v>
                </c:pt>
                <c:pt idx="56">
                  <c:v>0.27031600000000006</c:v>
                </c:pt>
                <c:pt idx="57">
                  <c:v>0.35402000000000006</c:v>
                </c:pt>
                <c:pt idx="58">
                  <c:v>0.3524000000000001</c:v>
                </c:pt>
                <c:pt idx="59">
                  <c:v>0.60222299999999984</c:v>
                </c:pt>
                <c:pt idx="60">
                  <c:v>0.62175800000000014</c:v>
                </c:pt>
                <c:pt idx="61">
                  <c:v>0.49497400000000014</c:v>
                </c:pt>
                <c:pt idx="62">
                  <c:v>0.63370800000000016</c:v>
                </c:pt>
                <c:pt idx="63">
                  <c:v>0.66965300000000016</c:v>
                </c:pt>
                <c:pt idx="64">
                  <c:v>0.42302600000000007</c:v>
                </c:pt>
                <c:pt idx="65">
                  <c:v>0.57138699999999987</c:v>
                </c:pt>
                <c:pt idx="66">
                  <c:v>0.44218500000000011</c:v>
                </c:pt>
                <c:pt idx="67">
                  <c:v>0.59802100000000002</c:v>
                </c:pt>
                <c:pt idx="68">
                  <c:v>0.567465</c:v>
                </c:pt>
                <c:pt idx="69">
                  <c:v>0.41741100000000009</c:v>
                </c:pt>
                <c:pt idx="70">
                  <c:v>0.65601299999999996</c:v>
                </c:pt>
                <c:pt idx="71">
                  <c:v>0.49517000000000005</c:v>
                </c:pt>
                <c:pt idx="72">
                  <c:v>0.57920199999999999</c:v>
                </c:pt>
                <c:pt idx="73">
                  <c:v>0.60615699999999983</c:v>
                </c:pt>
                <c:pt idx="74">
                  <c:v>0.68374100000000015</c:v>
                </c:pt>
                <c:pt idx="75">
                  <c:v>0.68966099999999997</c:v>
                </c:pt>
                <c:pt idx="76">
                  <c:v>0.59165900000000005</c:v>
                </c:pt>
                <c:pt idx="77">
                  <c:v>0.29980900000000016</c:v>
                </c:pt>
                <c:pt idx="78">
                  <c:v>0.44022</c:v>
                </c:pt>
                <c:pt idx="79">
                  <c:v>0.47046500000000002</c:v>
                </c:pt>
                <c:pt idx="80">
                  <c:v>0.73694100000000007</c:v>
                </c:pt>
                <c:pt idx="81">
                  <c:v>0.41497800000000007</c:v>
                </c:pt>
                <c:pt idx="82">
                  <c:v>0.42336500000000016</c:v>
                </c:pt>
                <c:pt idx="83">
                  <c:v>0.65537600000000007</c:v>
                </c:pt>
                <c:pt idx="84">
                  <c:v>0.73992899999999995</c:v>
                </c:pt>
                <c:pt idx="85">
                  <c:v>0.534161</c:v>
                </c:pt>
                <c:pt idx="86">
                  <c:v>0.80372100000000013</c:v>
                </c:pt>
                <c:pt idx="87">
                  <c:v>0.62703600000000004</c:v>
                </c:pt>
                <c:pt idx="88">
                  <c:v>0.58449899999999988</c:v>
                </c:pt>
                <c:pt idx="89">
                  <c:v>0.73830799999999996</c:v>
                </c:pt>
                <c:pt idx="90">
                  <c:v>0.89126199999999989</c:v>
                </c:pt>
                <c:pt idx="91">
                  <c:v>0.62922000000000011</c:v>
                </c:pt>
                <c:pt idx="92">
                  <c:v>0.38813500000000001</c:v>
                </c:pt>
                <c:pt idx="93">
                  <c:v>0.79173700000000002</c:v>
                </c:pt>
                <c:pt idx="94">
                  <c:v>0.73606499999999997</c:v>
                </c:pt>
                <c:pt idx="95">
                  <c:v>0.37033100000000002</c:v>
                </c:pt>
                <c:pt idx="96">
                  <c:v>0.67667900000000025</c:v>
                </c:pt>
                <c:pt idx="97">
                  <c:v>0.66873800000000017</c:v>
                </c:pt>
                <c:pt idx="98">
                  <c:v>0.94749799999999984</c:v>
                </c:pt>
                <c:pt idx="99">
                  <c:v>0.65468800000000016</c:v>
                </c:pt>
                <c:pt idx="100">
                  <c:v>0.66573700000000013</c:v>
                </c:pt>
                <c:pt idx="101">
                  <c:v>0.89709799999999984</c:v>
                </c:pt>
                <c:pt idx="102">
                  <c:v>0.45603400000000005</c:v>
                </c:pt>
                <c:pt idx="103">
                  <c:v>0.50336499999999973</c:v>
                </c:pt>
                <c:pt idx="104">
                  <c:v>0.4236450000000001</c:v>
                </c:pt>
                <c:pt idx="105">
                  <c:v>0.58804199999999984</c:v>
                </c:pt>
                <c:pt idx="106">
                  <c:v>0.37647200000000008</c:v>
                </c:pt>
                <c:pt idx="107">
                  <c:v>0.59380199999999994</c:v>
                </c:pt>
                <c:pt idx="108">
                  <c:v>0.70656699999999972</c:v>
                </c:pt>
                <c:pt idx="109">
                  <c:v>0.6617940000000001</c:v>
                </c:pt>
                <c:pt idx="110">
                  <c:v>0.77959400000000012</c:v>
                </c:pt>
                <c:pt idx="111">
                  <c:v>0.87942100000000012</c:v>
                </c:pt>
                <c:pt idx="112">
                  <c:v>0.74163400000000013</c:v>
                </c:pt>
                <c:pt idx="113">
                  <c:v>0.37694300000000008</c:v>
                </c:pt>
                <c:pt idx="114">
                  <c:v>0.64160300000000015</c:v>
                </c:pt>
                <c:pt idx="115">
                  <c:v>0.93704600000000005</c:v>
                </c:pt>
                <c:pt idx="116">
                  <c:v>0.93505899999999997</c:v>
                </c:pt>
                <c:pt idx="117">
                  <c:v>0.27603100000000003</c:v>
                </c:pt>
                <c:pt idx="118">
                  <c:v>1.05325</c:v>
                </c:pt>
                <c:pt idx="119">
                  <c:v>1.05365</c:v>
                </c:pt>
                <c:pt idx="120">
                  <c:v>1.2137099999999998</c:v>
                </c:pt>
              </c:numCache>
            </c:numRef>
          </c:val>
          <c:smooth val="1"/>
        </c:ser>
        <c:ser>
          <c:idx val="1"/>
          <c:order val="1"/>
          <c:tx>
            <c:v>turbid</c:v>
          </c:tx>
          <c:spPr>
            <a:ln w="25400">
              <a:solidFill>
                <a:srgbClr val="E83808"/>
              </a:solidFill>
              <a:prstDash val="solid"/>
            </a:ln>
          </c:spPr>
          <c:marker>
            <c:symbol val="none"/>
          </c:marker>
          <c:cat>
            <c:numRef>
              <c:f>'cpl01'!$Q$18:$Q$138</c:f>
              <c:numCache>
                <c:formatCode>General</c:formatCode>
                <c:ptCount val="121"/>
                <c:pt idx="0">
                  <c:v>280</c:v>
                </c:pt>
                <c:pt idx="1">
                  <c:v>281</c:v>
                </c:pt>
                <c:pt idx="2">
                  <c:v>282</c:v>
                </c:pt>
                <c:pt idx="3">
                  <c:v>283</c:v>
                </c:pt>
                <c:pt idx="4">
                  <c:v>284</c:v>
                </c:pt>
                <c:pt idx="5">
                  <c:v>285</c:v>
                </c:pt>
                <c:pt idx="6">
                  <c:v>286</c:v>
                </c:pt>
                <c:pt idx="7">
                  <c:v>287</c:v>
                </c:pt>
                <c:pt idx="8">
                  <c:v>288</c:v>
                </c:pt>
                <c:pt idx="9">
                  <c:v>289</c:v>
                </c:pt>
                <c:pt idx="10">
                  <c:v>290</c:v>
                </c:pt>
                <c:pt idx="11">
                  <c:v>291</c:v>
                </c:pt>
                <c:pt idx="12">
                  <c:v>292</c:v>
                </c:pt>
                <c:pt idx="13">
                  <c:v>293</c:v>
                </c:pt>
                <c:pt idx="14">
                  <c:v>294</c:v>
                </c:pt>
                <c:pt idx="15">
                  <c:v>295</c:v>
                </c:pt>
                <c:pt idx="16">
                  <c:v>296</c:v>
                </c:pt>
                <c:pt idx="17">
                  <c:v>297</c:v>
                </c:pt>
                <c:pt idx="18">
                  <c:v>298</c:v>
                </c:pt>
                <c:pt idx="19">
                  <c:v>299</c:v>
                </c:pt>
                <c:pt idx="20">
                  <c:v>300</c:v>
                </c:pt>
                <c:pt idx="21">
                  <c:v>301</c:v>
                </c:pt>
                <c:pt idx="22">
                  <c:v>302</c:v>
                </c:pt>
                <c:pt idx="23">
                  <c:v>303</c:v>
                </c:pt>
                <c:pt idx="24">
                  <c:v>304</c:v>
                </c:pt>
                <c:pt idx="25">
                  <c:v>305</c:v>
                </c:pt>
                <c:pt idx="26">
                  <c:v>306</c:v>
                </c:pt>
                <c:pt idx="27">
                  <c:v>307</c:v>
                </c:pt>
                <c:pt idx="28">
                  <c:v>308</c:v>
                </c:pt>
                <c:pt idx="29">
                  <c:v>309</c:v>
                </c:pt>
                <c:pt idx="30">
                  <c:v>310</c:v>
                </c:pt>
                <c:pt idx="31">
                  <c:v>311</c:v>
                </c:pt>
                <c:pt idx="32">
                  <c:v>312</c:v>
                </c:pt>
                <c:pt idx="33">
                  <c:v>313</c:v>
                </c:pt>
                <c:pt idx="34">
                  <c:v>314</c:v>
                </c:pt>
                <c:pt idx="35">
                  <c:v>315</c:v>
                </c:pt>
                <c:pt idx="36">
                  <c:v>316</c:v>
                </c:pt>
                <c:pt idx="37">
                  <c:v>317</c:v>
                </c:pt>
                <c:pt idx="38">
                  <c:v>318</c:v>
                </c:pt>
                <c:pt idx="39">
                  <c:v>319</c:v>
                </c:pt>
                <c:pt idx="40">
                  <c:v>320</c:v>
                </c:pt>
                <c:pt idx="41">
                  <c:v>321</c:v>
                </c:pt>
                <c:pt idx="42">
                  <c:v>322</c:v>
                </c:pt>
                <c:pt idx="43">
                  <c:v>323</c:v>
                </c:pt>
                <c:pt idx="44">
                  <c:v>324</c:v>
                </c:pt>
                <c:pt idx="45">
                  <c:v>325</c:v>
                </c:pt>
                <c:pt idx="46">
                  <c:v>326</c:v>
                </c:pt>
                <c:pt idx="47">
                  <c:v>327</c:v>
                </c:pt>
                <c:pt idx="48">
                  <c:v>328</c:v>
                </c:pt>
                <c:pt idx="49">
                  <c:v>329</c:v>
                </c:pt>
                <c:pt idx="50">
                  <c:v>330</c:v>
                </c:pt>
                <c:pt idx="51">
                  <c:v>331</c:v>
                </c:pt>
                <c:pt idx="52">
                  <c:v>332</c:v>
                </c:pt>
                <c:pt idx="53">
                  <c:v>333</c:v>
                </c:pt>
                <c:pt idx="54">
                  <c:v>334</c:v>
                </c:pt>
                <c:pt idx="55">
                  <c:v>335</c:v>
                </c:pt>
                <c:pt idx="56">
                  <c:v>336</c:v>
                </c:pt>
                <c:pt idx="57">
                  <c:v>337</c:v>
                </c:pt>
                <c:pt idx="58">
                  <c:v>338</c:v>
                </c:pt>
                <c:pt idx="59">
                  <c:v>339</c:v>
                </c:pt>
                <c:pt idx="60">
                  <c:v>340</c:v>
                </c:pt>
                <c:pt idx="61">
                  <c:v>341</c:v>
                </c:pt>
                <c:pt idx="62">
                  <c:v>342</c:v>
                </c:pt>
                <c:pt idx="63">
                  <c:v>343</c:v>
                </c:pt>
                <c:pt idx="64">
                  <c:v>344</c:v>
                </c:pt>
                <c:pt idx="65">
                  <c:v>345</c:v>
                </c:pt>
                <c:pt idx="66">
                  <c:v>346</c:v>
                </c:pt>
                <c:pt idx="67">
                  <c:v>347</c:v>
                </c:pt>
                <c:pt idx="68">
                  <c:v>348</c:v>
                </c:pt>
                <c:pt idx="69">
                  <c:v>349</c:v>
                </c:pt>
                <c:pt idx="70">
                  <c:v>350</c:v>
                </c:pt>
                <c:pt idx="71">
                  <c:v>351</c:v>
                </c:pt>
                <c:pt idx="72">
                  <c:v>352</c:v>
                </c:pt>
                <c:pt idx="73">
                  <c:v>353</c:v>
                </c:pt>
                <c:pt idx="74">
                  <c:v>354</c:v>
                </c:pt>
                <c:pt idx="75">
                  <c:v>355</c:v>
                </c:pt>
                <c:pt idx="76">
                  <c:v>356</c:v>
                </c:pt>
                <c:pt idx="77">
                  <c:v>357</c:v>
                </c:pt>
                <c:pt idx="78">
                  <c:v>358</c:v>
                </c:pt>
                <c:pt idx="79">
                  <c:v>359</c:v>
                </c:pt>
                <c:pt idx="80">
                  <c:v>360</c:v>
                </c:pt>
                <c:pt idx="81">
                  <c:v>361</c:v>
                </c:pt>
                <c:pt idx="82">
                  <c:v>362</c:v>
                </c:pt>
                <c:pt idx="83">
                  <c:v>363</c:v>
                </c:pt>
                <c:pt idx="84">
                  <c:v>364</c:v>
                </c:pt>
                <c:pt idx="85">
                  <c:v>365</c:v>
                </c:pt>
                <c:pt idx="86">
                  <c:v>366</c:v>
                </c:pt>
                <c:pt idx="87">
                  <c:v>367</c:v>
                </c:pt>
                <c:pt idx="88">
                  <c:v>368</c:v>
                </c:pt>
                <c:pt idx="89">
                  <c:v>369</c:v>
                </c:pt>
                <c:pt idx="90">
                  <c:v>370</c:v>
                </c:pt>
                <c:pt idx="91">
                  <c:v>371</c:v>
                </c:pt>
                <c:pt idx="92">
                  <c:v>372</c:v>
                </c:pt>
                <c:pt idx="93">
                  <c:v>373</c:v>
                </c:pt>
                <c:pt idx="94">
                  <c:v>374</c:v>
                </c:pt>
                <c:pt idx="95">
                  <c:v>375</c:v>
                </c:pt>
                <c:pt idx="96">
                  <c:v>376</c:v>
                </c:pt>
                <c:pt idx="97">
                  <c:v>377</c:v>
                </c:pt>
                <c:pt idx="98">
                  <c:v>378</c:v>
                </c:pt>
                <c:pt idx="99">
                  <c:v>379</c:v>
                </c:pt>
                <c:pt idx="100">
                  <c:v>380</c:v>
                </c:pt>
                <c:pt idx="101">
                  <c:v>381</c:v>
                </c:pt>
                <c:pt idx="102">
                  <c:v>382</c:v>
                </c:pt>
                <c:pt idx="103">
                  <c:v>383</c:v>
                </c:pt>
                <c:pt idx="104">
                  <c:v>384</c:v>
                </c:pt>
                <c:pt idx="105">
                  <c:v>385</c:v>
                </c:pt>
                <c:pt idx="106">
                  <c:v>386</c:v>
                </c:pt>
                <c:pt idx="107">
                  <c:v>387</c:v>
                </c:pt>
                <c:pt idx="108">
                  <c:v>388</c:v>
                </c:pt>
                <c:pt idx="109">
                  <c:v>389</c:v>
                </c:pt>
                <c:pt idx="110">
                  <c:v>390</c:v>
                </c:pt>
                <c:pt idx="111">
                  <c:v>391</c:v>
                </c:pt>
                <c:pt idx="112">
                  <c:v>392</c:v>
                </c:pt>
                <c:pt idx="113">
                  <c:v>393</c:v>
                </c:pt>
                <c:pt idx="114">
                  <c:v>394</c:v>
                </c:pt>
                <c:pt idx="115">
                  <c:v>395</c:v>
                </c:pt>
                <c:pt idx="116">
                  <c:v>396</c:v>
                </c:pt>
                <c:pt idx="117">
                  <c:v>397</c:v>
                </c:pt>
                <c:pt idx="118">
                  <c:v>398</c:v>
                </c:pt>
                <c:pt idx="119">
                  <c:v>399</c:v>
                </c:pt>
                <c:pt idx="120">
                  <c:v>400</c:v>
                </c:pt>
              </c:numCache>
            </c:numRef>
          </c:cat>
          <c:val>
            <c:numRef>
              <c:f>'cpl01'!$M$18:$M$138</c:f>
              <c:numCache>
                <c:formatCode>0.00E+00</c:formatCode>
                <c:ptCount val="121"/>
                <c:pt idx="0">
                  <c:v>4.2985200000000044E-19</c:v>
                </c:pt>
                <c:pt idx="1">
                  <c:v>3.3720300000000022E-17</c:v>
                </c:pt>
                <c:pt idx="2">
                  <c:v>3.5259300000000032E-15</c:v>
                </c:pt>
                <c:pt idx="3">
                  <c:v>4.229500000000003E-14</c:v>
                </c:pt>
                <c:pt idx="4">
                  <c:v>5.0376900000000042E-13</c:v>
                </c:pt>
                <c:pt idx="5">
                  <c:v>2.1064000000000012E-12</c:v>
                </c:pt>
                <c:pt idx="6">
                  <c:v>6.0113700000000042E-11</c:v>
                </c:pt>
                <c:pt idx="7">
                  <c:v>5.4927600000000027E-10</c:v>
                </c:pt>
                <c:pt idx="8">
                  <c:v>3.8379300000000019E-9</c:v>
                </c:pt>
                <c:pt idx="9">
                  <c:v>3.6643000000000013E-8</c:v>
                </c:pt>
                <c:pt idx="10">
                  <c:v>3.1437900000000017E-7</c:v>
                </c:pt>
                <c:pt idx="11">
                  <c:v>1.0301600000000003E-6</c:v>
                </c:pt>
                <c:pt idx="12">
                  <c:v>5.7013900000000029E-6</c:v>
                </c:pt>
                <c:pt idx="13">
                  <c:v>1.6855000000000004E-5</c:v>
                </c:pt>
                <c:pt idx="14">
                  <c:v>5.5413500000000021E-5</c:v>
                </c:pt>
                <c:pt idx="15">
                  <c:v>1.1488700000000003E-4</c:v>
                </c:pt>
                <c:pt idx="16">
                  <c:v>3.5957400000000004E-4</c:v>
                </c:pt>
                <c:pt idx="17">
                  <c:v>4.2837400000000008E-4</c:v>
                </c:pt>
                <c:pt idx="18">
                  <c:v>1.7056300000000001E-3</c:v>
                </c:pt>
                <c:pt idx="19">
                  <c:v>3.5042900000000006E-3</c:v>
                </c:pt>
                <c:pt idx="20">
                  <c:v>2.8277700000000003E-3</c:v>
                </c:pt>
                <c:pt idx="21">
                  <c:v>7.7591500000000011E-3</c:v>
                </c:pt>
                <c:pt idx="22">
                  <c:v>5.5696900000000013E-3</c:v>
                </c:pt>
                <c:pt idx="23">
                  <c:v>2.0825699999999999E-2</c:v>
                </c:pt>
                <c:pt idx="24">
                  <c:v>2.6501900000000002E-2</c:v>
                </c:pt>
                <c:pt idx="25">
                  <c:v>4.0841599999999992E-2</c:v>
                </c:pt>
                <c:pt idx="26">
                  <c:v>3.9495300000000004E-2</c:v>
                </c:pt>
                <c:pt idx="27">
                  <c:v>6.7073599999999997E-2</c:v>
                </c:pt>
                <c:pt idx="28">
                  <c:v>8.3469700000000022E-2</c:v>
                </c:pt>
                <c:pt idx="29">
                  <c:v>7.5091400000000016E-2</c:v>
                </c:pt>
                <c:pt idx="30">
                  <c:v>5.3267900000000007E-2</c:v>
                </c:pt>
                <c:pt idx="31">
                  <c:v>0.13247</c:v>
                </c:pt>
                <c:pt idx="32">
                  <c:v>0.12213300000000003</c:v>
                </c:pt>
                <c:pt idx="33">
                  <c:v>0.16747600000000001</c:v>
                </c:pt>
                <c:pt idx="34">
                  <c:v>0.19096099999999999</c:v>
                </c:pt>
                <c:pt idx="35">
                  <c:v>5.2393600000000012E-2</c:v>
                </c:pt>
                <c:pt idx="36">
                  <c:v>0.130824</c:v>
                </c:pt>
                <c:pt idx="37">
                  <c:v>0.24041500000000002</c:v>
                </c:pt>
                <c:pt idx="38">
                  <c:v>0.15546500000000002</c:v>
                </c:pt>
                <c:pt idx="39">
                  <c:v>0.30178700000000008</c:v>
                </c:pt>
                <c:pt idx="40">
                  <c:v>0.12462700000000002</c:v>
                </c:pt>
                <c:pt idx="41">
                  <c:v>0.25092700000000001</c:v>
                </c:pt>
                <c:pt idx="42">
                  <c:v>0.295547</c:v>
                </c:pt>
                <c:pt idx="43">
                  <c:v>0.20674500000000004</c:v>
                </c:pt>
                <c:pt idx="44">
                  <c:v>0.30699000000000015</c:v>
                </c:pt>
                <c:pt idx="45">
                  <c:v>0.27770900000000004</c:v>
                </c:pt>
                <c:pt idx="46">
                  <c:v>0.43011400000000005</c:v>
                </c:pt>
                <c:pt idx="47">
                  <c:v>0.41186300000000009</c:v>
                </c:pt>
                <c:pt idx="48">
                  <c:v>0.35144800000000004</c:v>
                </c:pt>
                <c:pt idx="49">
                  <c:v>0.47009800000000002</c:v>
                </c:pt>
                <c:pt idx="50">
                  <c:v>0.52940599999999993</c:v>
                </c:pt>
                <c:pt idx="51">
                  <c:v>0.43458600000000008</c:v>
                </c:pt>
                <c:pt idx="52">
                  <c:v>0.4400150000000001</c:v>
                </c:pt>
                <c:pt idx="53">
                  <c:v>0.36944300000000002</c:v>
                </c:pt>
                <c:pt idx="54">
                  <c:v>0.408003</c:v>
                </c:pt>
                <c:pt idx="55">
                  <c:v>0.32102900000000006</c:v>
                </c:pt>
                <c:pt idx="56">
                  <c:v>0.23166200000000001</c:v>
                </c:pt>
                <c:pt idx="57">
                  <c:v>0.3036660000000001</c:v>
                </c:pt>
                <c:pt idx="58">
                  <c:v>0.3025500000000001</c:v>
                </c:pt>
                <c:pt idx="59">
                  <c:v>0.51750999999999991</c:v>
                </c:pt>
                <c:pt idx="60">
                  <c:v>0.53479100000000013</c:v>
                </c:pt>
                <c:pt idx="61">
                  <c:v>0.42614000000000002</c:v>
                </c:pt>
                <c:pt idx="62">
                  <c:v>0.54609900000000011</c:v>
                </c:pt>
                <c:pt idx="63">
                  <c:v>0.57762700000000011</c:v>
                </c:pt>
                <c:pt idx="64">
                  <c:v>0.3652450000000001</c:v>
                </c:pt>
                <c:pt idx="65">
                  <c:v>0.49382500000000007</c:v>
                </c:pt>
                <c:pt idx="66">
                  <c:v>0.38253900000000002</c:v>
                </c:pt>
                <c:pt idx="67">
                  <c:v>0.51787000000000005</c:v>
                </c:pt>
                <c:pt idx="68">
                  <c:v>0.49190300000000009</c:v>
                </c:pt>
                <c:pt idx="69">
                  <c:v>0.3621970000000001</c:v>
                </c:pt>
                <c:pt idx="70">
                  <c:v>0.56981899999999996</c:v>
                </c:pt>
                <c:pt idx="71">
                  <c:v>0.43055300000000002</c:v>
                </c:pt>
                <c:pt idx="72">
                  <c:v>0.50414099999999984</c:v>
                </c:pt>
                <c:pt idx="73">
                  <c:v>0.52815400000000001</c:v>
                </c:pt>
                <c:pt idx="74">
                  <c:v>0.59638099999999994</c:v>
                </c:pt>
                <c:pt idx="75">
                  <c:v>0.602182</c:v>
                </c:pt>
                <c:pt idx="76">
                  <c:v>0.51716099999999987</c:v>
                </c:pt>
                <c:pt idx="77">
                  <c:v>0.26234000000000002</c:v>
                </c:pt>
                <c:pt idx="78">
                  <c:v>0.38561800000000007</c:v>
                </c:pt>
                <c:pt idx="79">
                  <c:v>0.41255700000000001</c:v>
                </c:pt>
                <c:pt idx="80">
                  <c:v>0.64693699999999998</c:v>
                </c:pt>
                <c:pt idx="81">
                  <c:v>0.3646930000000001</c:v>
                </c:pt>
                <c:pt idx="82">
                  <c:v>0.37247200000000014</c:v>
                </c:pt>
                <c:pt idx="83">
                  <c:v>0.57722700000000005</c:v>
                </c:pt>
                <c:pt idx="84">
                  <c:v>0.65241700000000002</c:v>
                </c:pt>
                <c:pt idx="85">
                  <c:v>0.47150800000000004</c:v>
                </c:pt>
                <c:pt idx="86">
                  <c:v>0.71023999999999998</c:v>
                </c:pt>
                <c:pt idx="87">
                  <c:v>0.55472299999999997</c:v>
                </c:pt>
                <c:pt idx="88">
                  <c:v>0.51766900000000005</c:v>
                </c:pt>
                <c:pt idx="89">
                  <c:v>0.65462600000000015</c:v>
                </c:pt>
                <c:pt idx="90">
                  <c:v>0.79113299999999986</c:v>
                </c:pt>
                <c:pt idx="91">
                  <c:v>0.55915999999999999</c:v>
                </c:pt>
                <c:pt idx="92">
                  <c:v>0.34530800000000006</c:v>
                </c:pt>
                <c:pt idx="93">
                  <c:v>0.70517399999999997</c:v>
                </c:pt>
                <c:pt idx="94">
                  <c:v>0.65633200000000003</c:v>
                </c:pt>
                <c:pt idx="95">
                  <c:v>0.33059000000000016</c:v>
                </c:pt>
                <c:pt idx="96">
                  <c:v>0.60475200000000007</c:v>
                </c:pt>
                <c:pt idx="97">
                  <c:v>0.5983369999999999</c:v>
                </c:pt>
                <c:pt idx="98">
                  <c:v>0.84871700000000005</c:v>
                </c:pt>
                <c:pt idx="99">
                  <c:v>0.58710299999999993</c:v>
                </c:pt>
                <c:pt idx="100">
                  <c:v>0.59769499999999998</c:v>
                </c:pt>
                <c:pt idx="101">
                  <c:v>0.80633100000000002</c:v>
                </c:pt>
                <c:pt idx="102">
                  <c:v>0.41036200000000006</c:v>
                </c:pt>
                <c:pt idx="103">
                  <c:v>0.45347100000000001</c:v>
                </c:pt>
                <c:pt idx="104">
                  <c:v>0.38209000000000015</c:v>
                </c:pt>
                <c:pt idx="105">
                  <c:v>0.53096900000000002</c:v>
                </c:pt>
                <c:pt idx="106">
                  <c:v>0.34032300000000015</c:v>
                </c:pt>
                <c:pt idx="107">
                  <c:v>0.53739999999999999</c:v>
                </c:pt>
                <c:pt idx="108">
                  <c:v>0.64018699999999984</c:v>
                </c:pt>
                <c:pt idx="109">
                  <c:v>0.60030700000000004</c:v>
                </c:pt>
                <c:pt idx="110">
                  <c:v>0.70797100000000013</c:v>
                </c:pt>
                <c:pt idx="111">
                  <c:v>0.79954199999999997</c:v>
                </c:pt>
                <c:pt idx="112">
                  <c:v>0.67504200000000014</c:v>
                </c:pt>
                <c:pt idx="113">
                  <c:v>0.34348900000000016</c:v>
                </c:pt>
                <c:pt idx="114">
                  <c:v>0.58532799999999985</c:v>
                </c:pt>
                <c:pt idx="115">
                  <c:v>0.85583299999999984</c:v>
                </c:pt>
                <c:pt idx="116">
                  <c:v>0.85499400000000014</c:v>
                </c:pt>
                <c:pt idx="117">
                  <c:v>0.2526830000000001</c:v>
                </c:pt>
                <c:pt idx="118">
                  <c:v>0.96525700000000003</c:v>
                </c:pt>
                <c:pt idx="119">
                  <c:v>0.96672499999999995</c:v>
                </c:pt>
                <c:pt idx="120">
                  <c:v>1.1148499999999999</c:v>
                </c:pt>
              </c:numCache>
            </c:numRef>
          </c:val>
          <c:smooth val="1"/>
        </c:ser>
        <c:ser>
          <c:idx val="2"/>
          <c:order val="2"/>
          <c:tx>
            <c:v>very turbid</c:v>
          </c:tx>
          <c:spPr>
            <a:ln w="25400">
              <a:solidFill>
                <a:srgbClr val="1F08C8"/>
              </a:solidFill>
              <a:prstDash val="solid"/>
            </a:ln>
          </c:spPr>
          <c:marker>
            <c:symbol val="none"/>
          </c:marker>
          <c:cat>
            <c:numRef>
              <c:f>'cpl01'!$Q$18:$Q$138</c:f>
              <c:numCache>
                <c:formatCode>General</c:formatCode>
                <c:ptCount val="121"/>
                <c:pt idx="0">
                  <c:v>280</c:v>
                </c:pt>
                <c:pt idx="1">
                  <c:v>281</c:v>
                </c:pt>
                <c:pt idx="2">
                  <c:v>282</c:v>
                </c:pt>
                <c:pt idx="3">
                  <c:v>283</c:v>
                </c:pt>
                <c:pt idx="4">
                  <c:v>284</c:v>
                </c:pt>
                <c:pt idx="5">
                  <c:v>285</c:v>
                </c:pt>
                <c:pt idx="6">
                  <c:v>286</c:v>
                </c:pt>
                <c:pt idx="7">
                  <c:v>287</c:v>
                </c:pt>
                <c:pt idx="8">
                  <c:v>288</c:v>
                </c:pt>
                <c:pt idx="9">
                  <c:v>289</c:v>
                </c:pt>
                <c:pt idx="10">
                  <c:v>290</c:v>
                </c:pt>
                <c:pt idx="11">
                  <c:v>291</c:v>
                </c:pt>
                <c:pt idx="12">
                  <c:v>292</c:v>
                </c:pt>
                <c:pt idx="13">
                  <c:v>293</c:v>
                </c:pt>
                <c:pt idx="14">
                  <c:v>294</c:v>
                </c:pt>
                <c:pt idx="15">
                  <c:v>295</c:v>
                </c:pt>
                <c:pt idx="16">
                  <c:v>296</c:v>
                </c:pt>
                <c:pt idx="17">
                  <c:v>297</c:v>
                </c:pt>
                <c:pt idx="18">
                  <c:v>298</c:v>
                </c:pt>
                <c:pt idx="19">
                  <c:v>299</c:v>
                </c:pt>
                <c:pt idx="20">
                  <c:v>300</c:v>
                </c:pt>
                <c:pt idx="21">
                  <c:v>301</c:v>
                </c:pt>
                <c:pt idx="22">
                  <c:v>302</c:v>
                </c:pt>
                <c:pt idx="23">
                  <c:v>303</c:v>
                </c:pt>
                <c:pt idx="24">
                  <c:v>304</c:v>
                </c:pt>
                <c:pt idx="25">
                  <c:v>305</c:v>
                </c:pt>
                <c:pt idx="26">
                  <c:v>306</c:v>
                </c:pt>
                <c:pt idx="27">
                  <c:v>307</c:v>
                </c:pt>
                <c:pt idx="28">
                  <c:v>308</c:v>
                </c:pt>
                <c:pt idx="29">
                  <c:v>309</c:v>
                </c:pt>
                <c:pt idx="30">
                  <c:v>310</c:v>
                </c:pt>
                <c:pt idx="31">
                  <c:v>311</c:v>
                </c:pt>
                <c:pt idx="32">
                  <c:v>312</c:v>
                </c:pt>
                <c:pt idx="33">
                  <c:v>313</c:v>
                </c:pt>
                <c:pt idx="34">
                  <c:v>314</c:v>
                </c:pt>
                <c:pt idx="35">
                  <c:v>315</c:v>
                </c:pt>
                <c:pt idx="36">
                  <c:v>316</c:v>
                </c:pt>
                <c:pt idx="37">
                  <c:v>317</c:v>
                </c:pt>
                <c:pt idx="38">
                  <c:v>318</c:v>
                </c:pt>
                <c:pt idx="39">
                  <c:v>319</c:v>
                </c:pt>
                <c:pt idx="40">
                  <c:v>320</c:v>
                </c:pt>
                <c:pt idx="41">
                  <c:v>321</c:v>
                </c:pt>
                <c:pt idx="42">
                  <c:v>322</c:v>
                </c:pt>
                <c:pt idx="43">
                  <c:v>323</c:v>
                </c:pt>
                <c:pt idx="44">
                  <c:v>324</c:v>
                </c:pt>
                <c:pt idx="45">
                  <c:v>325</c:v>
                </c:pt>
                <c:pt idx="46">
                  <c:v>326</c:v>
                </c:pt>
                <c:pt idx="47">
                  <c:v>327</c:v>
                </c:pt>
                <c:pt idx="48">
                  <c:v>328</c:v>
                </c:pt>
                <c:pt idx="49">
                  <c:v>329</c:v>
                </c:pt>
                <c:pt idx="50">
                  <c:v>330</c:v>
                </c:pt>
                <c:pt idx="51">
                  <c:v>331</c:v>
                </c:pt>
                <c:pt idx="52">
                  <c:v>332</c:v>
                </c:pt>
                <c:pt idx="53">
                  <c:v>333</c:v>
                </c:pt>
                <c:pt idx="54">
                  <c:v>334</c:v>
                </c:pt>
                <c:pt idx="55">
                  <c:v>335</c:v>
                </c:pt>
                <c:pt idx="56">
                  <c:v>336</c:v>
                </c:pt>
                <c:pt idx="57">
                  <c:v>337</c:v>
                </c:pt>
                <c:pt idx="58">
                  <c:v>338</c:v>
                </c:pt>
                <c:pt idx="59">
                  <c:v>339</c:v>
                </c:pt>
                <c:pt idx="60">
                  <c:v>340</c:v>
                </c:pt>
                <c:pt idx="61">
                  <c:v>341</c:v>
                </c:pt>
                <c:pt idx="62">
                  <c:v>342</c:v>
                </c:pt>
                <c:pt idx="63">
                  <c:v>343</c:v>
                </c:pt>
                <c:pt idx="64">
                  <c:v>344</c:v>
                </c:pt>
                <c:pt idx="65">
                  <c:v>345</c:v>
                </c:pt>
                <c:pt idx="66">
                  <c:v>346</c:v>
                </c:pt>
                <c:pt idx="67">
                  <c:v>347</c:v>
                </c:pt>
                <c:pt idx="68">
                  <c:v>348</c:v>
                </c:pt>
                <c:pt idx="69">
                  <c:v>349</c:v>
                </c:pt>
                <c:pt idx="70">
                  <c:v>350</c:v>
                </c:pt>
                <c:pt idx="71">
                  <c:v>351</c:v>
                </c:pt>
                <c:pt idx="72">
                  <c:v>352</c:v>
                </c:pt>
                <c:pt idx="73">
                  <c:v>353</c:v>
                </c:pt>
                <c:pt idx="74">
                  <c:v>354</c:v>
                </c:pt>
                <c:pt idx="75">
                  <c:v>355</c:v>
                </c:pt>
                <c:pt idx="76">
                  <c:v>356</c:v>
                </c:pt>
                <c:pt idx="77">
                  <c:v>357</c:v>
                </c:pt>
                <c:pt idx="78">
                  <c:v>358</c:v>
                </c:pt>
                <c:pt idx="79">
                  <c:v>359</c:v>
                </c:pt>
                <c:pt idx="80">
                  <c:v>360</c:v>
                </c:pt>
                <c:pt idx="81">
                  <c:v>361</c:v>
                </c:pt>
                <c:pt idx="82">
                  <c:v>362</c:v>
                </c:pt>
                <c:pt idx="83">
                  <c:v>363</c:v>
                </c:pt>
                <c:pt idx="84">
                  <c:v>364</c:v>
                </c:pt>
                <c:pt idx="85">
                  <c:v>365</c:v>
                </c:pt>
                <c:pt idx="86">
                  <c:v>366</c:v>
                </c:pt>
                <c:pt idx="87">
                  <c:v>367</c:v>
                </c:pt>
                <c:pt idx="88">
                  <c:v>368</c:v>
                </c:pt>
                <c:pt idx="89">
                  <c:v>369</c:v>
                </c:pt>
                <c:pt idx="90">
                  <c:v>370</c:v>
                </c:pt>
                <c:pt idx="91">
                  <c:v>371</c:v>
                </c:pt>
                <c:pt idx="92">
                  <c:v>372</c:v>
                </c:pt>
                <c:pt idx="93">
                  <c:v>373</c:v>
                </c:pt>
                <c:pt idx="94">
                  <c:v>374</c:v>
                </c:pt>
                <c:pt idx="95">
                  <c:v>375</c:v>
                </c:pt>
                <c:pt idx="96">
                  <c:v>376</c:v>
                </c:pt>
                <c:pt idx="97">
                  <c:v>377</c:v>
                </c:pt>
                <c:pt idx="98">
                  <c:v>378</c:v>
                </c:pt>
                <c:pt idx="99">
                  <c:v>379</c:v>
                </c:pt>
                <c:pt idx="100">
                  <c:v>380</c:v>
                </c:pt>
                <c:pt idx="101">
                  <c:v>381</c:v>
                </c:pt>
                <c:pt idx="102">
                  <c:v>382</c:v>
                </c:pt>
                <c:pt idx="103">
                  <c:v>383</c:v>
                </c:pt>
                <c:pt idx="104">
                  <c:v>384</c:v>
                </c:pt>
                <c:pt idx="105">
                  <c:v>385</c:v>
                </c:pt>
                <c:pt idx="106">
                  <c:v>386</c:v>
                </c:pt>
                <c:pt idx="107">
                  <c:v>387</c:v>
                </c:pt>
                <c:pt idx="108">
                  <c:v>388</c:v>
                </c:pt>
                <c:pt idx="109">
                  <c:v>389</c:v>
                </c:pt>
                <c:pt idx="110">
                  <c:v>390</c:v>
                </c:pt>
                <c:pt idx="111">
                  <c:v>391</c:v>
                </c:pt>
                <c:pt idx="112">
                  <c:v>392</c:v>
                </c:pt>
                <c:pt idx="113">
                  <c:v>393</c:v>
                </c:pt>
                <c:pt idx="114">
                  <c:v>394</c:v>
                </c:pt>
                <c:pt idx="115">
                  <c:v>395</c:v>
                </c:pt>
                <c:pt idx="116">
                  <c:v>396</c:v>
                </c:pt>
                <c:pt idx="117">
                  <c:v>397</c:v>
                </c:pt>
                <c:pt idx="118">
                  <c:v>398</c:v>
                </c:pt>
                <c:pt idx="119">
                  <c:v>399</c:v>
                </c:pt>
                <c:pt idx="120">
                  <c:v>400</c:v>
                </c:pt>
              </c:numCache>
            </c:numRef>
          </c:cat>
          <c:val>
            <c:numRef>
              <c:f>'cpl01'!$U$18:$U$138</c:f>
              <c:numCache>
                <c:formatCode>0.00E+00</c:formatCode>
                <c:ptCount val="121"/>
                <c:pt idx="0">
                  <c:v>3.2188800000000027E-19</c:v>
                </c:pt>
                <c:pt idx="1">
                  <c:v>2.5286400000000023E-17</c:v>
                </c:pt>
                <c:pt idx="2">
                  <c:v>2.6477500000000024E-15</c:v>
                </c:pt>
                <c:pt idx="3">
                  <c:v>3.1804900000000027E-14</c:v>
                </c:pt>
                <c:pt idx="4">
                  <c:v>3.7934400000000027E-13</c:v>
                </c:pt>
                <c:pt idx="5">
                  <c:v>1.5883100000000009E-12</c:v>
                </c:pt>
                <c:pt idx="6">
                  <c:v>4.5390000000000024E-11</c:v>
                </c:pt>
                <c:pt idx="7">
                  <c:v>4.1530400000000014E-10</c:v>
                </c:pt>
                <c:pt idx="8">
                  <c:v>2.9057500000000006E-9</c:v>
                </c:pt>
                <c:pt idx="9">
                  <c:v>2.7780300000000014E-8</c:v>
                </c:pt>
                <c:pt idx="10">
                  <c:v>2.3866200000000005E-7</c:v>
                </c:pt>
                <c:pt idx="11">
                  <c:v>7.8310100000000031E-7</c:v>
                </c:pt>
                <c:pt idx="12">
                  <c:v>4.3398500000000013E-6</c:v>
                </c:pt>
                <c:pt idx="13">
                  <c:v>1.2847000000000003E-5</c:v>
                </c:pt>
                <c:pt idx="14">
                  <c:v>4.2293500000000011E-5</c:v>
                </c:pt>
                <c:pt idx="15">
                  <c:v>8.780330000000002E-5</c:v>
                </c:pt>
                <c:pt idx="16">
                  <c:v>2.7517700000000004E-4</c:v>
                </c:pt>
                <c:pt idx="17">
                  <c:v>3.2827100000000004E-4</c:v>
                </c:pt>
                <c:pt idx="18">
                  <c:v>1.3088300000000002E-3</c:v>
                </c:pt>
                <c:pt idx="19">
                  <c:v>2.6926799999999998E-3</c:v>
                </c:pt>
                <c:pt idx="20">
                  <c:v>2.1758000000000003E-3</c:v>
                </c:pt>
                <c:pt idx="21">
                  <c:v>5.9784200000000008E-3</c:v>
                </c:pt>
                <c:pt idx="22">
                  <c:v>4.2973700000000009E-3</c:v>
                </c:pt>
                <c:pt idx="23">
                  <c:v>1.6090699999999999E-2</c:v>
                </c:pt>
                <c:pt idx="24">
                  <c:v>2.0504999999999999E-2</c:v>
                </c:pt>
                <c:pt idx="25">
                  <c:v>3.1644499999999999E-2</c:v>
                </c:pt>
                <c:pt idx="26">
                  <c:v>3.0644800000000003E-2</c:v>
                </c:pt>
                <c:pt idx="27">
                  <c:v>5.2117600000000014E-2</c:v>
                </c:pt>
                <c:pt idx="28">
                  <c:v>6.495140000000002E-2</c:v>
                </c:pt>
                <c:pt idx="29">
                  <c:v>5.8516300000000007E-2</c:v>
                </c:pt>
                <c:pt idx="30">
                  <c:v>4.1571299999999992E-2</c:v>
                </c:pt>
                <c:pt idx="31">
                  <c:v>0.10353300000000001</c:v>
                </c:pt>
                <c:pt idx="32">
                  <c:v>9.5597300000000024E-2</c:v>
                </c:pt>
                <c:pt idx="33">
                  <c:v>0.13128500000000001</c:v>
                </c:pt>
                <c:pt idx="34">
                  <c:v>0.14991600000000002</c:v>
                </c:pt>
                <c:pt idx="35">
                  <c:v>4.1194799999999997E-2</c:v>
                </c:pt>
                <c:pt idx="36">
                  <c:v>0.10301500000000001</c:v>
                </c:pt>
                <c:pt idx="37">
                  <c:v>0.18960000000000002</c:v>
                </c:pt>
                <c:pt idx="38">
                  <c:v>0.12279000000000002</c:v>
                </c:pt>
                <c:pt idx="39">
                  <c:v>0.23873200000000003</c:v>
                </c:pt>
                <c:pt idx="40">
                  <c:v>9.8734500000000031E-2</c:v>
                </c:pt>
                <c:pt idx="41">
                  <c:v>0.19911000000000001</c:v>
                </c:pt>
                <c:pt idx="42">
                  <c:v>0.234873</c:v>
                </c:pt>
                <c:pt idx="43">
                  <c:v>0.16455700000000001</c:v>
                </c:pt>
                <c:pt idx="44">
                  <c:v>0.24473800000000004</c:v>
                </c:pt>
                <c:pt idx="45">
                  <c:v>0.22173399999999999</c:v>
                </c:pt>
                <c:pt idx="46">
                  <c:v>0.34397100000000008</c:v>
                </c:pt>
                <c:pt idx="47">
                  <c:v>0.32990300000000006</c:v>
                </c:pt>
                <c:pt idx="48">
                  <c:v>0.28195300000000001</c:v>
                </c:pt>
                <c:pt idx="49">
                  <c:v>0.37775700000000001</c:v>
                </c:pt>
                <c:pt idx="50">
                  <c:v>0.42610300000000001</c:v>
                </c:pt>
                <c:pt idx="51">
                  <c:v>0.35035000000000011</c:v>
                </c:pt>
                <c:pt idx="52">
                  <c:v>0.35531000000000007</c:v>
                </c:pt>
                <c:pt idx="53">
                  <c:v>0.29881400000000008</c:v>
                </c:pt>
                <c:pt idx="54">
                  <c:v>0.33054600000000006</c:v>
                </c:pt>
                <c:pt idx="55">
                  <c:v>0.26051600000000008</c:v>
                </c:pt>
                <c:pt idx="56">
                  <c:v>0.18830900000000003</c:v>
                </c:pt>
                <c:pt idx="57">
                  <c:v>0.24725100000000003</c:v>
                </c:pt>
                <c:pt idx="58">
                  <c:v>0.24675700000000003</c:v>
                </c:pt>
                <c:pt idx="59">
                  <c:v>0.42279</c:v>
                </c:pt>
                <c:pt idx="60">
                  <c:v>0.43765000000000004</c:v>
                </c:pt>
                <c:pt idx="61">
                  <c:v>0.34932800000000014</c:v>
                </c:pt>
                <c:pt idx="62">
                  <c:v>0.44843</c:v>
                </c:pt>
                <c:pt idx="63">
                  <c:v>0.475134</c:v>
                </c:pt>
                <c:pt idx="64">
                  <c:v>0.30095500000000008</c:v>
                </c:pt>
                <c:pt idx="65">
                  <c:v>0.407605</c:v>
                </c:pt>
                <c:pt idx="66">
                  <c:v>0.31629700000000011</c:v>
                </c:pt>
                <c:pt idx="67">
                  <c:v>0.42893900000000001</c:v>
                </c:pt>
                <c:pt idx="68">
                  <c:v>0.40814300000000003</c:v>
                </c:pt>
                <c:pt idx="69">
                  <c:v>0.30104900000000001</c:v>
                </c:pt>
                <c:pt idx="70">
                  <c:v>0.47445100000000001</c:v>
                </c:pt>
                <c:pt idx="71">
                  <c:v>0.35912500000000008</c:v>
                </c:pt>
                <c:pt idx="72">
                  <c:v>0.42124800000000001</c:v>
                </c:pt>
                <c:pt idx="73">
                  <c:v>0.44209400000000004</c:v>
                </c:pt>
                <c:pt idx="74">
                  <c:v>0.50008900000000001</c:v>
                </c:pt>
                <c:pt idx="75">
                  <c:v>0.50585000000000002</c:v>
                </c:pt>
                <c:pt idx="76">
                  <c:v>0.43520400000000004</c:v>
                </c:pt>
                <c:pt idx="77">
                  <c:v>0.22116</c:v>
                </c:pt>
                <c:pt idx="78">
                  <c:v>0.3256670000000001</c:v>
                </c:pt>
                <c:pt idx="79">
                  <c:v>0.3490410000000001</c:v>
                </c:pt>
                <c:pt idx="80">
                  <c:v>0.54831699999999994</c:v>
                </c:pt>
                <c:pt idx="81">
                  <c:v>0.30965300000000001</c:v>
                </c:pt>
                <c:pt idx="82">
                  <c:v>0.31682500000000008</c:v>
                </c:pt>
                <c:pt idx="83">
                  <c:v>0.49187100000000006</c:v>
                </c:pt>
                <c:pt idx="84">
                  <c:v>0.55694100000000013</c:v>
                </c:pt>
                <c:pt idx="85">
                  <c:v>0.40323000000000003</c:v>
                </c:pt>
                <c:pt idx="86">
                  <c:v>0.60848400000000002</c:v>
                </c:pt>
                <c:pt idx="87">
                  <c:v>0.476103</c:v>
                </c:pt>
                <c:pt idx="88">
                  <c:v>0.44510099999999997</c:v>
                </c:pt>
                <c:pt idx="89">
                  <c:v>0.56387100000000012</c:v>
                </c:pt>
                <c:pt idx="90">
                  <c:v>0.68267999999999995</c:v>
                </c:pt>
                <c:pt idx="91">
                  <c:v>0.48337600000000008</c:v>
                </c:pt>
                <c:pt idx="92">
                  <c:v>0.29904600000000003</c:v>
                </c:pt>
                <c:pt idx="93">
                  <c:v>0.61179700000000015</c:v>
                </c:pt>
                <c:pt idx="94">
                  <c:v>0.57044799999999996</c:v>
                </c:pt>
                <c:pt idx="95">
                  <c:v>0.2878480000000001</c:v>
                </c:pt>
                <c:pt idx="96">
                  <c:v>0.52750999999999992</c:v>
                </c:pt>
                <c:pt idx="97">
                  <c:v>0.52285300000000001</c:v>
                </c:pt>
                <c:pt idx="98">
                  <c:v>0.74297700000000011</c:v>
                </c:pt>
                <c:pt idx="99">
                  <c:v>0.51488</c:v>
                </c:pt>
                <c:pt idx="100">
                  <c:v>0.52510900000000005</c:v>
                </c:pt>
                <c:pt idx="101">
                  <c:v>0.70967700000000011</c:v>
                </c:pt>
                <c:pt idx="102">
                  <c:v>0.36181900000000006</c:v>
                </c:pt>
                <c:pt idx="103">
                  <c:v>0.40054400000000001</c:v>
                </c:pt>
                <c:pt idx="104">
                  <c:v>0.33809600000000006</c:v>
                </c:pt>
                <c:pt idx="105">
                  <c:v>0.47067200000000003</c:v>
                </c:pt>
                <c:pt idx="106">
                  <c:v>0.30221300000000001</c:v>
                </c:pt>
                <c:pt idx="107">
                  <c:v>0.47807000000000011</c:v>
                </c:pt>
                <c:pt idx="108">
                  <c:v>0.57052099999999983</c:v>
                </c:pt>
                <c:pt idx="109">
                  <c:v>0.53593000000000002</c:v>
                </c:pt>
                <c:pt idx="110">
                  <c:v>0.63316899999999998</c:v>
                </c:pt>
                <c:pt idx="111">
                  <c:v>0.71632899999999999</c:v>
                </c:pt>
                <c:pt idx="112">
                  <c:v>0.60585500000000014</c:v>
                </c:pt>
                <c:pt idx="113">
                  <c:v>0.30882700000000007</c:v>
                </c:pt>
                <c:pt idx="114">
                  <c:v>0.52718799999999988</c:v>
                </c:pt>
                <c:pt idx="115">
                  <c:v>0.77217700000000011</c:v>
                </c:pt>
                <c:pt idx="116">
                  <c:v>0.77277300000000015</c:v>
                </c:pt>
                <c:pt idx="117">
                  <c:v>0.22878299999999999</c:v>
                </c:pt>
                <c:pt idx="118">
                  <c:v>0.87548499999999996</c:v>
                </c:pt>
                <c:pt idx="119">
                  <c:v>0.87834400000000012</c:v>
                </c:pt>
                <c:pt idx="120">
                  <c:v>1.0146899999999999</c:v>
                </c:pt>
              </c:numCache>
            </c:numRef>
          </c:val>
        </c:ser>
        <c:dLbls/>
        <c:marker val="1"/>
        <c:axId val="108073728"/>
        <c:axId val="108075648"/>
      </c:lineChart>
      <c:catAx>
        <c:axId val="108073728"/>
        <c:scaling>
          <c:orientation val="minMax"/>
        </c:scaling>
        <c:axPos val="b"/>
        <c:title>
          <c:tx>
            <c:rich>
              <a:bodyPr/>
              <a:lstStyle/>
              <a:p>
                <a:pPr>
                  <a:defRPr/>
                </a:pPr>
                <a:r>
                  <a:rPr lang="el-GR"/>
                  <a:t>λ</a:t>
                </a:r>
                <a:r>
                  <a:rPr lang="en-GB"/>
                  <a:t> (nm)</a:t>
                </a:r>
              </a:p>
            </c:rich>
          </c:tx>
          <c:layout>
            <c:manualLayout>
              <c:xMode val="edge"/>
              <c:yMode val="edge"/>
              <c:x val="0.4832110948245894"/>
              <c:y val="0.90457136707032559"/>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108075648"/>
        <c:crosses val="autoZero"/>
        <c:lblAlgn val="ctr"/>
        <c:lblOffset val="100"/>
        <c:tickLblSkip val="20"/>
        <c:tickMarkSkip val="20"/>
      </c:catAx>
      <c:valAx>
        <c:axId val="108075648"/>
        <c:scaling>
          <c:orientation val="minMax"/>
          <c:min val="0"/>
        </c:scaling>
        <c:axPos val="l"/>
        <c:majorGridlines>
          <c:spPr>
            <a:ln w="3175">
              <a:solidFill>
                <a:srgbClr val="808080"/>
              </a:solidFill>
              <a:prstDash val="solid"/>
            </a:ln>
          </c:spPr>
        </c:majorGridlines>
        <c:title>
          <c:tx>
            <c:rich>
              <a:bodyPr/>
              <a:lstStyle/>
              <a:p>
                <a:pPr>
                  <a:defRPr/>
                </a:pPr>
                <a:r>
                  <a:rPr lang="sr-Cyrl-RS"/>
                  <a:t>Е</a:t>
                </a:r>
                <a:r>
                  <a:rPr lang="en-US"/>
                  <a:t> </a:t>
                </a:r>
                <a:r>
                  <a:rPr lang="en-GB"/>
                  <a:t>(Wm</a:t>
                </a:r>
                <a:r>
                  <a:rPr lang="sr-Cyrl-RS"/>
                  <a:t>-</a:t>
                </a:r>
                <a:r>
                  <a:rPr lang="en-GB"/>
                  <a:t>2nm</a:t>
                </a:r>
                <a:r>
                  <a:rPr lang="sr-Cyrl-RS"/>
                  <a:t>-1</a:t>
                </a:r>
                <a:r>
                  <a:rPr lang="en-GB"/>
                  <a:t>)</a:t>
                </a:r>
              </a:p>
            </c:rich>
          </c:tx>
          <c:layout>
            <c:manualLayout>
              <c:xMode val="edge"/>
              <c:yMode val="edge"/>
              <c:x val="1.7729212883156348E-2"/>
              <c:y val="0.26867934812798577"/>
            </c:manualLayout>
          </c:layout>
          <c:spPr>
            <a:noFill/>
            <a:ln w="25400">
              <a:noFill/>
            </a:ln>
          </c:spPr>
        </c:title>
        <c:numFmt formatCode="0.0" sourceLinked="0"/>
        <c:tickLblPos val="nextTo"/>
        <c:spPr>
          <a:ln w="3175">
            <a:solidFill>
              <a:srgbClr val="000000"/>
            </a:solidFill>
            <a:prstDash val="solid"/>
          </a:ln>
        </c:spPr>
        <c:txPr>
          <a:bodyPr rot="0" vert="horz"/>
          <a:lstStyle/>
          <a:p>
            <a:pPr>
              <a:defRPr/>
            </a:pPr>
            <a:endParaRPr lang="en-US"/>
          </a:p>
        </c:txPr>
        <c:crossAx val="108073728"/>
        <c:crosses val="autoZero"/>
        <c:crossBetween val="between"/>
      </c:valAx>
      <c:spPr>
        <a:noFill/>
        <a:ln w="12700">
          <a:solidFill>
            <a:srgbClr val="808080"/>
          </a:solidFill>
          <a:prstDash val="solid"/>
        </a:ln>
      </c:spPr>
    </c:plotArea>
    <c:legend>
      <c:legendPos val="r"/>
      <c:layout>
        <c:manualLayout>
          <c:xMode val="edge"/>
          <c:yMode val="edge"/>
          <c:x val="0.14096507198124941"/>
          <c:y val="2.9912041023219642E-2"/>
          <c:w val="0.51202954281877566"/>
          <c:h val="0.14756020374840512"/>
        </c:manualLayout>
      </c:layout>
      <c:overlay val="1"/>
      <c:spPr>
        <a:noFill/>
        <a:ln w="3175">
          <a:noFill/>
          <a:prstDash val="solid"/>
        </a:ln>
        <a:effectLst>
          <a:outerShdw dist="35921" dir="2700000" sx="1000" sy="1000" algn="br">
            <a:srgbClr val="000000"/>
          </a:outerShdw>
        </a:effectLst>
      </c:spPr>
    </c:legend>
    <c:plotVisOnly val="1"/>
    <c:dispBlanksAs val="gap"/>
  </c:chart>
  <c:spPr>
    <a:solidFill>
      <a:srgbClr val="FFFFFF"/>
    </a:solidFill>
    <a:ln w="9525">
      <a:noFill/>
    </a:ln>
  </c:spPr>
  <c:txPr>
    <a:bodyPr/>
    <a:lstStyle/>
    <a:p>
      <a:pPr>
        <a:defRPr sz="900" b="0" i="0" u="none" strike="noStrike" baseline="0">
          <a:solidFill>
            <a:srgbClr val="000000"/>
          </a:solidFill>
          <a:latin typeface="Times New Roman"/>
          <a:ea typeface="Times New Roman"/>
          <a:cs typeface="Times New Roman"/>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100"/>
            </a:pPr>
            <a:r>
              <a:rPr lang="en-GB" sz="1100"/>
              <a:t>O</a:t>
            </a:r>
            <a:r>
              <a:rPr lang="en-GB" sz="1100" baseline="-25000"/>
              <a:t>3</a:t>
            </a:r>
            <a:r>
              <a:rPr lang="en-GB" sz="1100"/>
              <a:t>=330 DU </a:t>
            </a:r>
          </a:p>
        </c:rich>
      </c:tx>
      <c:layout>
        <c:manualLayout>
          <c:xMode val="edge"/>
          <c:yMode val="edge"/>
          <c:x val="0.64799552419787354"/>
          <c:y val="9.5786967026472714E-2"/>
        </c:manualLayout>
      </c:layout>
      <c:spPr>
        <a:noFill/>
        <a:ln w="25400">
          <a:noFill/>
        </a:ln>
      </c:spPr>
    </c:title>
    <c:plotArea>
      <c:layout>
        <c:manualLayout>
          <c:layoutTarget val="inner"/>
          <c:xMode val="edge"/>
          <c:yMode val="edge"/>
          <c:x val="0.13914130303088276"/>
          <c:y val="5.115095901804146E-2"/>
          <c:w val="0.82109820876296868"/>
          <c:h val="0.74450666450166492"/>
        </c:manualLayout>
      </c:layout>
      <c:lineChart>
        <c:grouping val="standard"/>
        <c:ser>
          <c:idx val="0"/>
          <c:order val="0"/>
          <c:tx>
            <c:v>0 m</c:v>
          </c:tx>
          <c:spPr>
            <a:ln w="25400">
              <a:solidFill>
                <a:srgbClr val="0000FF"/>
              </a:solidFill>
              <a:prstDash val="solid"/>
            </a:ln>
          </c:spPr>
          <c:marker>
            <c:symbol val="none"/>
          </c:marker>
          <c:cat>
            <c:numRef>
              <c:f>Sheet1!$A$8:$A$22</c:f>
              <c:numCache>
                <c:formatCode>0.0</c:formatCode>
                <c:ptCount val="15"/>
                <c:pt idx="0">
                  <c:v>81.423689999999993</c:v>
                </c:pt>
                <c:pt idx="1">
                  <c:v>71.336510000000004</c:v>
                </c:pt>
                <c:pt idx="2">
                  <c:v>60.89302</c:v>
                </c:pt>
                <c:pt idx="3">
                  <c:v>50.424820000000004</c:v>
                </c:pt>
                <c:pt idx="4">
                  <c:v>40.385930000000002</c:v>
                </c:pt>
                <c:pt idx="5">
                  <c:v>31.593950000000003</c:v>
                </c:pt>
                <c:pt idx="6">
                  <c:v>25.681660000000001</c:v>
                </c:pt>
                <c:pt idx="7">
                  <c:v>24.954920000000001</c:v>
                </c:pt>
                <c:pt idx="8">
                  <c:v>29.808039999999991</c:v>
                </c:pt>
                <c:pt idx="9">
                  <c:v>38.089639999999996</c:v>
                </c:pt>
                <c:pt idx="10">
                  <c:v>47.917659999999998</c:v>
                </c:pt>
                <c:pt idx="11">
                  <c:v>58.323650000000001</c:v>
                </c:pt>
                <c:pt idx="12">
                  <c:v>68.794880000000006</c:v>
                </c:pt>
                <c:pt idx="13">
                  <c:v>78.982900000000001</c:v>
                </c:pt>
                <c:pt idx="14">
                  <c:v>88.571280000000002</c:v>
                </c:pt>
              </c:numCache>
            </c:numRef>
          </c:cat>
          <c:val>
            <c:numRef>
              <c:f>[1]DAY0!$C$8:$C$22</c:f>
              <c:numCache>
                <c:formatCode>General</c:formatCode>
                <c:ptCount val="15"/>
                <c:pt idx="0">
                  <c:v>4.6301950000000001E-2</c:v>
                </c:pt>
                <c:pt idx="1">
                  <c:v>0.33101900000000006</c:v>
                </c:pt>
                <c:pt idx="2">
                  <c:v>0.96881289999999998</c:v>
                </c:pt>
                <c:pt idx="3">
                  <c:v>1.9827239999999999</c:v>
                </c:pt>
                <c:pt idx="4">
                  <c:v>3.2270840000000005</c:v>
                </c:pt>
                <c:pt idx="5">
                  <c:v>4.3963380000000001</c:v>
                </c:pt>
                <c:pt idx="6">
                  <c:v>5.1436400000000004</c:v>
                </c:pt>
                <c:pt idx="7">
                  <c:v>5.230341000000001</c:v>
                </c:pt>
                <c:pt idx="8">
                  <c:v>4.6282730000000001</c:v>
                </c:pt>
                <c:pt idx="9">
                  <c:v>3.5316419999999993</c:v>
                </c:pt>
                <c:pt idx="10">
                  <c:v>2.2739509999999998</c:v>
                </c:pt>
                <c:pt idx="11">
                  <c:v>1.1839839999999999</c:v>
                </c:pt>
                <c:pt idx="12">
                  <c:v>0.45172330000000005</c:v>
                </c:pt>
                <c:pt idx="13">
                  <c:v>8.8825760000000031E-2</c:v>
                </c:pt>
                <c:pt idx="14">
                  <c:v>2.7755240000000011E-4</c:v>
                </c:pt>
              </c:numCache>
            </c:numRef>
          </c:val>
          <c:smooth val="1"/>
        </c:ser>
        <c:ser>
          <c:idx val="1"/>
          <c:order val="1"/>
          <c:tx>
            <c:v>1000 m</c:v>
          </c:tx>
          <c:spPr>
            <a:ln w="25400">
              <a:solidFill>
                <a:srgbClr val="FF00FF"/>
              </a:solidFill>
              <a:prstDash val="solid"/>
            </a:ln>
          </c:spPr>
          <c:marker>
            <c:symbol val="none"/>
          </c:marker>
          <c:cat>
            <c:numRef>
              <c:f>Sheet1!$A$8:$A$22</c:f>
              <c:numCache>
                <c:formatCode>0.0</c:formatCode>
                <c:ptCount val="15"/>
                <c:pt idx="0">
                  <c:v>81.423689999999993</c:v>
                </c:pt>
                <c:pt idx="1">
                  <c:v>71.336510000000004</c:v>
                </c:pt>
                <c:pt idx="2">
                  <c:v>60.89302</c:v>
                </c:pt>
                <c:pt idx="3">
                  <c:v>50.424820000000004</c:v>
                </c:pt>
                <c:pt idx="4">
                  <c:v>40.385930000000002</c:v>
                </c:pt>
                <c:pt idx="5">
                  <c:v>31.593950000000003</c:v>
                </c:pt>
                <c:pt idx="6">
                  <c:v>25.681660000000001</c:v>
                </c:pt>
                <c:pt idx="7">
                  <c:v>24.954920000000001</c:v>
                </c:pt>
                <c:pt idx="8">
                  <c:v>29.808039999999991</c:v>
                </c:pt>
                <c:pt idx="9">
                  <c:v>38.089639999999996</c:v>
                </c:pt>
                <c:pt idx="10">
                  <c:v>47.917659999999998</c:v>
                </c:pt>
                <c:pt idx="11">
                  <c:v>58.323650000000001</c:v>
                </c:pt>
                <c:pt idx="12">
                  <c:v>68.794880000000006</c:v>
                </c:pt>
                <c:pt idx="13">
                  <c:v>78.982900000000001</c:v>
                </c:pt>
                <c:pt idx="14">
                  <c:v>88.571280000000002</c:v>
                </c:pt>
              </c:numCache>
            </c:numRef>
          </c:cat>
          <c:val>
            <c:numRef>
              <c:f>[1]DAY0!$D$8:$D$22</c:f>
              <c:numCache>
                <c:formatCode>General</c:formatCode>
                <c:ptCount val="15"/>
                <c:pt idx="0">
                  <c:v>5.866273000000001E-2</c:v>
                </c:pt>
                <c:pt idx="1">
                  <c:v>0.37520200000000004</c:v>
                </c:pt>
                <c:pt idx="2">
                  <c:v>1.0703339999999999</c:v>
                </c:pt>
                <c:pt idx="3">
                  <c:v>2.177829</c:v>
                </c:pt>
                <c:pt idx="4">
                  <c:v>3.5368109999999997</c:v>
                </c:pt>
                <c:pt idx="5">
                  <c:v>4.8107499999999996</c:v>
                </c:pt>
                <c:pt idx="6">
                  <c:v>5.6231369999999981</c:v>
                </c:pt>
                <c:pt idx="7">
                  <c:v>5.7172939999999999</c:v>
                </c:pt>
                <c:pt idx="8">
                  <c:v>5.0630369999999987</c:v>
                </c:pt>
                <c:pt idx="9">
                  <c:v>3.8689589999999994</c:v>
                </c:pt>
                <c:pt idx="10">
                  <c:v>2.4960779999999994</c:v>
                </c:pt>
                <c:pt idx="11">
                  <c:v>1.305148</c:v>
                </c:pt>
                <c:pt idx="12">
                  <c:v>0.50684520000000011</c:v>
                </c:pt>
                <c:pt idx="13">
                  <c:v>0.10763639999999999</c:v>
                </c:pt>
                <c:pt idx="14">
                  <c:v>5.523679000000001E-4</c:v>
                </c:pt>
              </c:numCache>
            </c:numRef>
          </c:val>
          <c:smooth val="1"/>
        </c:ser>
        <c:ser>
          <c:idx val="2"/>
          <c:order val="2"/>
          <c:tx>
            <c:v>2000 m</c:v>
          </c:tx>
          <c:spPr>
            <a:ln w="25400">
              <a:solidFill>
                <a:srgbClr val="008000"/>
              </a:solidFill>
              <a:prstDash val="solid"/>
            </a:ln>
          </c:spPr>
          <c:marker>
            <c:symbol val="none"/>
          </c:marker>
          <c:cat>
            <c:numRef>
              <c:f>Sheet1!$A$8:$A$22</c:f>
              <c:numCache>
                <c:formatCode>0.0</c:formatCode>
                <c:ptCount val="15"/>
                <c:pt idx="0">
                  <c:v>81.423689999999993</c:v>
                </c:pt>
                <c:pt idx="1">
                  <c:v>71.336510000000004</c:v>
                </c:pt>
                <c:pt idx="2">
                  <c:v>60.89302</c:v>
                </c:pt>
                <c:pt idx="3">
                  <c:v>50.424820000000004</c:v>
                </c:pt>
                <c:pt idx="4">
                  <c:v>40.385930000000002</c:v>
                </c:pt>
                <c:pt idx="5">
                  <c:v>31.593950000000003</c:v>
                </c:pt>
                <c:pt idx="6">
                  <c:v>25.681660000000001</c:v>
                </c:pt>
                <c:pt idx="7">
                  <c:v>24.954920000000001</c:v>
                </c:pt>
                <c:pt idx="8">
                  <c:v>29.808039999999991</c:v>
                </c:pt>
                <c:pt idx="9">
                  <c:v>38.089639999999996</c:v>
                </c:pt>
                <c:pt idx="10">
                  <c:v>47.917659999999998</c:v>
                </c:pt>
                <c:pt idx="11">
                  <c:v>58.323650000000001</c:v>
                </c:pt>
                <c:pt idx="12">
                  <c:v>68.794880000000006</c:v>
                </c:pt>
                <c:pt idx="13">
                  <c:v>78.982900000000001</c:v>
                </c:pt>
                <c:pt idx="14">
                  <c:v>88.571280000000002</c:v>
                </c:pt>
              </c:numCache>
            </c:numRef>
          </c:cat>
          <c:val>
            <c:numRef>
              <c:f>[1]DAY0!$E$8:$E$22</c:f>
              <c:numCache>
                <c:formatCode>General</c:formatCode>
                <c:ptCount val="15"/>
                <c:pt idx="0">
                  <c:v>6.1282110000000001E-2</c:v>
                </c:pt>
                <c:pt idx="1">
                  <c:v>0.38531310000000007</c:v>
                </c:pt>
                <c:pt idx="2">
                  <c:v>1.1104909999999999</c:v>
                </c:pt>
                <c:pt idx="3">
                  <c:v>2.2825380000000002</c:v>
                </c:pt>
                <c:pt idx="4">
                  <c:v>3.726556</c:v>
                </c:pt>
                <c:pt idx="5">
                  <c:v>5.0798300000000003</c:v>
                </c:pt>
                <c:pt idx="6">
                  <c:v>5.9418700000000007</c:v>
                </c:pt>
                <c:pt idx="7">
                  <c:v>6.0417240000000003</c:v>
                </c:pt>
                <c:pt idx="8">
                  <c:v>5.347626</c:v>
                </c:pt>
                <c:pt idx="9">
                  <c:v>4.0795269999999997</c:v>
                </c:pt>
                <c:pt idx="10">
                  <c:v>2.6205310000000006</c:v>
                </c:pt>
                <c:pt idx="11">
                  <c:v>1.358044</c:v>
                </c:pt>
                <c:pt idx="12">
                  <c:v>0.52133049999999992</c:v>
                </c:pt>
                <c:pt idx="13">
                  <c:v>0.11137320000000002</c:v>
                </c:pt>
                <c:pt idx="14">
                  <c:v>1.8100000000000004E-3</c:v>
                </c:pt>
              </c:numCache>
            </c:numRef>
          </c:val>
          <c:smooth val="1"/>
        </c:ser>
        <c:dLbls/>
        <c:marker val="1"/>
        <c:axId val="95099904"/>
        <c:axId val="95110272"/>
      </c:lineChart>
      <c:catAx>
        <c:axId val="95099904"/>
        <c:scaling>
          <c:orientation val="minMax"/>
        </c:scaling>
        <c:axPos val="b"/>
        <c:title>
          <c:tx>
            <c:rich>
              <a:bodyPr/>
              <a:lstStyle/>
              <a:p>
                <a:pPr>
                  <a:defRPr sz="1100"/>
                </a:pPr>
                <a:r>
                  <a:rPr lang="en-GB" sz="1100"/>
                  <a:t>SZA</a:t>
                </a:r>
              </a:p>
            </c:rich>
          </c:tx>
          <c:layout>
            <c:manualLayout>
              <c:xMode val="edge"/>
              <c:yMode val="edge"/>
              <c:x val="0.48390146979977888"/>
              <c:y val="0.91873623728417664"/>
            </c:manualLayout>
          </c:layout>
        </c:title>
        <c:numFmt formatCode="0.0" sourceLinked="1"/>
        <c:tickLblPos val="nextTo"/>
        <c:spPr>
          <a:ln w="3175">
            <a:solidFill>
              <a:srgbClr val="000000"/>
            </a:solidFill>
            <a:prstDash val="solid"/>
          </a:ln>
        </c:spPr>
        <c:txPr>
          <a:bodyPr rot="-5400000" vert="horz"/>
          <a:lstStyle/>
          <a:p>
            <a:pPr>
              <a:defRPr/>
            </a:pPr>
            <a:endParaRPr lang="en-US"/>
          </a:p>
        </c:txPr>
        <c:crossAx val="95110272"/>
        <c:crosses val="autoZero"/>
        <c:auto val="1"/>
        <c:lblAlgn val="ctr"/>
        <c:lblOffset val="100"/>
        <c:tickLblSkip val="1"/>
        <c:tickMarkSkip val="1"/>
      </c:catAx>
      <c:valAx>
        <c:axId val="95110272"/>
        <c:scaling>
          <c:orientation val="minMax"/>
          <c:max val="6.5"/>
          <c:min val="0"/>
        </c:scaling>
        <c:axPos val="l"/>
        <c:majorGridlines>
          <c:spPr>
            <a:ln w="3175">
              <a:solidFill>
                <a:srgbClr val="FFFFFF"/>
              </a:solidFill>
              <a:prstDash val="solid"/>
            </a:ln>
          </c:spPr>
        </c:majorGridlines>
        <c:title>
          <c:tx>
            <c:rich>
              <a:bodyPr/>
              <a:lstStyle/>
              <a:p>
                <a:pPr>
                  <a:defRPr sz="1100"/>
                </a:pPr>
                <a:r>
                  <a:rPr lang="en-GB" sz="1100"/>
                  <a:t>UVI</a:t>
                </a:r>
              </a:p>
            </c:rich>
          </c:tx>
          <c:layout>
            <c:manualLayout>
              <c:xMode val="edge"/>
              <c:yMode val="edge"/>
              <c:x val="1.511500368530422E-2"/>
              <c:y val="0.44080144941160376"/>
            </c:manualLayout>
          </c:layout>
          <c:spPr>
            <a:noFill/>
            <a:ln w="25400">
              <a:noFill/>
            </a:ln>
          </c:spPr>
        </c:title>
        <c:numFmt formatCode="0" sourceLinked="0"/>
        <c:tickLblPos val="nextTo"/>
        <c:spPr>
          <a:ln w="3175">
            <a:solidFill>
              <a:srgbClr val="000000"/>
            </a:solidFill>
            <a:prstDash val="solid"/>
          </a:ln>
        </c:spPr>
        <c:txPr>
          <a:bodyPr rot="0" vert="horz"/>
          <a:lstStyle/>
          <a:p>
            <a:pPr>
              <a:defRPr sz="1100"/>
            </a:pPr>
            <a:endParaRPr lang="en-US"/>
          </a:p>
        </c:txPr>
        <c:crossAx val="95099904"/>
        <c:crosses val="autoZero"/>
        <c:crossBetween val="between"/>
        <c:majorUnit val="2"/>
      </c:valAx>
      <c:spPr>
        <a:noFill/>
        <a:ln w="12700">
          <a:solidFill>
            <a:srgbClr val="808080"/>
          </a:solidFill>
          <a:prstDash val="solid"/>
        </a:ln>
      </c:spPr>
    </c:plotArea>
    <c:legend>
      <c:legendPos val="r"/>
      <c:layout>
        <c:manualLayout>
          <c:xMode val="edge"/>
          <c:yMode val="edge"/>
          <c:x val="0.37848570791131447"/>
          <c:y val="0.6118134309863007"/>
          <c:w val="0.2972404371087991"/>
          <c:h val="0.17701238323946916"/>
        </c:manualLayout>
      </c:layout>
      <c:spPr>
        <a:solidFill>
          <a:srgbClr val="FFFFFF"/>
        </a:solidFill>
        <a:ln w="25400">
          <a:noFill/>
        </a:ln>
      </c:spPr>
      <c:txPr>
        <a:bodyPr/>
        <a:lstStyle/>
        <a:p>
          <a:pPr>
            <a:defRPr sz="1100"/>
          </a:pPr>
          <a:endParaRPr lang="en-US"/>
        </a:p>
      </c:txPr>
    </c:legend>
    <c:plotVisOnly val="1"/>
    <c:dispBlanksAs val="gap"/>
  </c:chart>
  <c:spPr>
    <a:solidFill>
      <a:srgbClr val="FFFFFF"/>
    </a:solidFill>
    <a:ln w="9525">
      <a:noFill/>
    </a:ln>
  </c:spPr>
  <c:txPr>
    <a:bodyPr/>
    <a:lstStyle/>
    <a:p>
      <a:pPr>
        <a:defRPr sz="900" b="0" i="0" u="none" strike="noStrike" baseline="0">
          <a:solidFill>
            <a:srgbClr val="000000"/>
          </a:solidFill>
          <a:latin typeface="Times New Roman"/>
          <a:ea typeface="Times New Roman"/>
          <a:cs typeface="Times New Roman"/>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733573928258969"/>
          <c:y val="5.1400554097404488E-2"/>
          <c:w val="0.80790026246719171"/>
          <c:h val="0.74097370407119523"/>
        </c:manualLayout>
      </c:layout>
      <c:lineChart>
        <c:grouping val="standard"/>
        <c:ser>
          <c:idx val="0"/>
          <c:order val="0"/>
          <c:tx>
            <c:strRef>
              <c:f>fluxnm!$C$1</c:f>
              <c:strCache>
                <c:ptCount val="1"/>
                <c:pt idx="0">
                  <c:v>285 nm</c:v>
                </c:pt>
              </c:strCache>
            </c:strRef>
          </c:tx>
          <c:spPr>
            <a:ln>
              <a:solidFill>
                <a:srgbClr val="C00000"/>
              </a:solidFill>
            </a:ln>
          </c:spPr>
          <c:marker>
            <c:symbol val="none"/>
          </c:marker>
          <c:cat>
            <c:numRef>
              <c:f>fluxnm!$A$2:$A$21</c:f>
              <c:numCache>
                <c:formatCode>General</c:formatCode>
                <c:ptCount val="20"/>
                <c:pt idx="0">
                  <c:v>8.0000000000000016E-2</c:v>
                </c:pt>
                <c:pt idx="1">
                  <c:v>5.08</c:v>
                </c:pt>
                <c:pt idx="2">
                  <c:v>10.08</c:v>
                </c:pt>
                <c:pt idx="3">
                  <c:v>15.08</c:v>
                </c:pt>
                <c:pt idx="4">
                  <c:v>20.079999999999995</c:v>
                </c:pt>
                <c:pt idx="5">
                  <c:v>25.08</c:v>
                </c:pt>
                <c:pt idx="6">
                  <c:v>30.08</c:v>
                </c:pt>
                <c:pt idx="7">
                  <c:v>35.08</c:v>
                </c:pt>
                <c:pt idx="8">
                  <c:v>40.08</c:v>
                </c:pt>
                <c:pt idx="9">
                  <c:v>45.08</c:v>
                </c:pt>
                <c:pt idx="10">
                  <c:v>50.08</c:v>
                </c:pt>
                <c:pt idx="11">
                  <c:v>55.08</c:v>
                </c:pt>
                <c:pt idx="12">
                  <c:v>60.08</c:v>
                </c:pt>
                <c:pt idx="13">
                  <c:v>65.08</c:v>
                </c:pt>
                <c:pt idx="14">
                  <c:v>70.08</c:v>
                </c:pt>
                <c:pt idx="15">
                  <c:v>75.08</c:v>
                </c:pt>
                <c:pt idx="16">
                  <c:v>80.08</c:v>
                </c:pt>
                <c:pt idx="17">
                  <c:v>85.08</c:v>
                </c:pt>
                <c:pt idx="18">
                  <c:v>90.08</c:v>
                </c:pt>
                <c:pt idx="19">
                  <c:v>95.08</c:v>
                </c:pt>
              </c:numCache>
            </c:numRef>
          </c:cat>
          <c:val>
            <c:numRef>
              <c:f>fluxnm!$C$2:$C$21</c:f>
              <c:numCache>
                <c:formatCode>0.00E+00</c:formatCode>
                <c:ptCount val="20"/>
                <c:pt idx="0">
                  <c:v>4.2754300000000029E-12</c:v>
                </c:pt>
                <c:pt idx="1">
                  <c:v>1.5577700000000009E-11</c:v>
                </c:pt>
                <c:pt idx="2">
                  <c:v>5.0832800000000034E-11</c:v>
                </c:pt>
                <c:pt idx="3">
                  <c:v>1.0772300000000004E-9</c:v>
                </c:pt>
                <c:pt idx="4">
                  <c:v>1.3039000000000002E-7</c:v>
                </c:pt>
                <c:pt idx="5">
                  <c:v>4.4920800000000012E-5</c:v>
                </c:pt>
                <c:pt idx="6">
                  <c:v>2.3115399999999999E-3</c:v>
                </c:pt>
                <c:pt idx="7">
                  <c:v>1.9218600000000002E-2</c:v>
                </c:pt>
                <c:pt idx="8">
                  <c:v>5.0412400000000017E-2</c:v>
                </c:pt>
                <c:pt idx="9">
                  <c:v>7.472570000000002E-2</c:v>
                </c:pt>
                <c:pt idx="10">
                  <c:v>8.4875200000000026E-2</c:v>
                </c:pt>
                <c:pt idx="11">
                  <c:v>8.9786700000000025E-2</c:v>
                </c:pt>
                <c:pt idx="12">
                  <c:v>9.3468200000000001E-2</c:v>
                </c:pt>
                <c:pt idx="13">
                  <c:v>9.5769900000000019E-2</c:v>
                </c:pt>
                <c:pt idx="14">
                  <c:v>9.6607800000000021E-2</c:v>
                </c:pt>
                <c:pt idx="15">
                  <c:v>9.6721300000000024E-2</c:v>
                </c:pt>
                <c:pt idx="16">
                  <c:v>9.681250000000001E-2</c:v>
                </c:pt>
                <c:pt idx="17">
                  <c:v>9.6882300000000005E-2</c:v>
                </c:pt>
                <c:pt idx="18">
                  <c:v>9.6932300000000027E-2</c:v>
                </c:pt>
                <c:pt idx="19">
                  <c:v>9.696260000000001E-2</c:v>
                </c:pt>
              </c:numCache>
            </c:numRef>
          </c:val>
        </c:ser>
        <c:ser>
          <c:idx val="1"/>
          <c:order val="1"/>
          <c:tx>
            <c:strRef>
              <c:f>fluxnm!$I$1</c:f>
              <c:strCache>
                <c:ptCount val="1"/>
                <c:pt idx="0">
                  <c:v>305 nm</c:v>
                </c:pt>
              </c:strCache>
            </c:strRef>
          </c:tx>
          <c:spPr>
            <a:ln>
              <a:solidFill>
                <a:srgbClr val="0033CC"/>
              </a:solidFill>
            </a:ln>
          </c:spPr>
          <c:marker>
            <c:symbol val="none"/>
          </c:marker>
          <c:cat>
            <c:numRef>
              <c:f>fluxnm!$A$2:$A$21</c:f>
              <c:numCache>
                <c:formatCode>General</c:formatCode>
                <c:ptCount val="20"/>
                <c:pt idx="0">
                  <c:v>8.0000000000000016E-2</c:v>
                </c:pt>
                <c:pt idx="1">
                  <c:v>5.08</c:v>
                </c:pt>
                <c:pt idx="2">
                  <c:v>10.08</c:v>
                </c:pt>
                <c:pt idx="3">
                  <c:v>15.08</c:v>
                </c:pt>
                <c:pt idx="4">
                  <c:v>20.079999999999995</c:v>
                </c:pt>
                <c:pt idx="5">
                  <c:v>25.08</c:v>
                </c:pt>
                <c:pt idx="6">
                  <c:v>30.08</c:v>
                </c:pt>
                <c:pt idx="7">
                  <c:v>35.08</c:v>
                </c:pt>
                <c:pt idx="8">
                  <c:v>40.08</c:v>
                </c:pt>
                <c:pt idx="9">
                  <c:v>45.08</c:v>
                </c:pt>
                <c:pt idx="10">
                  <c:v>50.08</c:v>
                </c:pt>
                <c:pt idx="11">
                  <c:v>55.08</c:v>
                </c:pt>
                <c:pt idx="12">
                  <c:v>60.08</c:v>
                </c:pt>
                <c:pt idx="13">
                  <c:v>65.08</c:v>
                </c:pt>
                <c:pt idx="14">
                  <c:v>70.08</c:v>
                </c:pt>
                <c:pt idx="15">
                  <c:v>75.08</c:v>
                </c:pt>
                <c:pt idx="16">
                  <c:v>80.08</c:v>
                </c:pt>
                <c:pt idx="17">
                  <c:v>85.08</c:v>
                </c:pt>
                <c:pt idx="18">
                  <c:v>90.08</c:v>
                </c:pt>
                <c:pt idx="19">
                  <c:v>95.08</c:v>
                </c:pt>
              </c:numCache>
            </c:numRef>
          </c:cat>
          <c:val>
            <c:numRef>
              <c:f>fluxnm!$I$2:$I$21</c:f>
              <c:numCache>
                <c:formatCode>0.00E+00</c:formatCode>
                <c:ptCount val="20"/>
                <c:pt idx="0">
                  <c:v>6.3515299999999997E-2</c:v>
                </c:pt>
                <c:pt idx="1">
                  <c:v>8.8072500000000026E-2</c:v>
                </c:pt>
                <c:pt idx="2">
                  <c:v>0.10899600000000002</c:v>
                </c:pt>
                <c:pt idx="3">
                  <c:v>0.14692300000000003</c:v>
                </c:pt>
                <c:pt idx="4">
                  <c:v>0.21645800000000004</c:v>
                </c:pt>
                <c:pt idx="5">
                  <c:v>0.33835100000000007</c:v>
                </c:pt>
                <c:pt idx="6">
                  <c:v>0.45677400000000001</c:v>
                </c:pt>
                <c:pt idx="7">
                  <c:v>0.53676100000000004</c:v>
                </c:pt>
                <c:pt idx="8">
                  <c:v>0.57808800000000005</c:v>
                </c:pt>
                <c:pt idx="9">
                  <c:v>0.59642399999999973</c:v>
                </c:pt>
                <c:pt idx="10">
                  <c:v>0.60270200000000007</c:v>
                </c:pt>
                <c:pt idx="11">
                  <c:v>0.605514</c:v>
                </c:pt>
                <c:pt idx="12">
                  <c:v>0.60747700000000004</c:v>
                </c:pt>
                <c:pt idx="13">
                  <c:v>0.60863900000000015</c:v>
                </c:pt>
                <c:pt idx="14">
                  <c:v>0.60905200000000004</c:v>
                </c:pt>
                <c:pt idx="15">
                  <c:v>0.60911999999999999</c:v>
                </c:pt>
                <c:pt idx="16">
                  <c:v>0.60917200000000005</c:v>
                </c:pt>
                <c:pt idx="17">
                  <c:v>0.60920700000000005</c:v>
                </c:pt>
                <c:pt idx="18">
                  <c:v>0.60923300000000002</c:v>
                </c:pt>
                <c:pt idx="19">
                  <c:v>0.60925000000000007</c:v>
                </c:pt>
              </c:numCache>
            </c:numRef>
          </c:val>
        </c:ser>
        <c:ser>
          <c:idx val="2"/>
          <c:order val="2"/>
          <c:tx>
            <c:strRef>
              <c:f>fluxnm!$O$1</c:f>
              <c:strCache>
                <c:ptCount val="1"/>
                <c:pt idx="0">
                  <c:v>335 nm</c:v>
                </c:pt>
              </c:strCache>
            </c:strRef>
          </c:tx>
          <c:spPr>
            <a:ln>
              <a:solidFill>
                <a:srgbClr val="7030A0"/>
              </a:solidFill>
            </a:ln>
          </c:spPr>
          <c:marker>
            <c:symbol val="none"/>
          </c:marker>
          <c:cat>
            <c:numRef>
              <c:f>fluxnm!$A$2:$A$21</c:f>
              <c:numCache>
                <c:formatCode>General</c:formatCode>
                <c:ptCount val="20"/>
                <c:pt idx="0">
                  <c:v>8.0000000000000016E-2</c:v>
                </c:pt>
                <c:pt idx="1">
                  <c:v>5.08</c:v>
                </c:pt>
                <c:pt idx="2">
                  <c:v>10.08</c:v>
                </c:pt>
                <c:pt idx="3">
                  <c:v>15.08</c:v>
                </c:pt>
                <c:pt idx="4">
                  <c:v>20.079999999999995</c:v>
                </c:pt>
                <c:pt idx="5">
                  <c:v>25.08</c:v>
                </c:pt>
                <c:pt idx="6">
                  <c:v>30.08</c:v>
                </c:pt>
                <c:pt idx="7">
                  <c:v>35.08</c:v>
                </c:pt>
                <c:pt idx="8">
                  <c:v>40.08</c:v>
                </c:pt>
                <c:pt idx="9">
                  <c:v>45.08</c:v>
                </c:pt>
                <c:pt idx="10">
                  <c:v>50.08</c:v>
                </c:pt>
                <c:pt idx="11">
                  <c:v>55.08</c:v>
                </c:pt>
                <c:pt idx="12">
                  <c:v>60.08</c:v>
                </c:pt>
                <c:pt idx="13">
                  <c:v>65.08</c:v>
                </c:pt>
                <c:pt idx="14">
                  <c:v>70.08</c:v>
                </c:pt>
                <c:pt idx="15">
                  <c:v>75.08</c:v>
                </c:pt>
                <c:pt idx="16">
                  <c:v>80.08</c:v>
                </c:pt>
                <c:pt idx="17">
                  <c:v>85.08</c:v>
                </c:pt>
                <c:pt idx="18">
                  <c:v>90.08</c:v>
                </c:pt>
                <c:pt idx="19">
                  <c:v>95.08</c:v>
                </c:pt>
              </c:numCache>
            </c:numRef>
          </c:cat>
          <c:val>
            <c:numRef>
              <c:f>fluxnm!$O$2:$O$21</c:f>
              <c:numCache>
                <c:formatCode>0.00E+00</c:formatCode>
                <c:ptCount val="20"/>
                <c:pt idx="0">
                  <c:v>0.41743600000000003</c:v>
                </c:pt>
                <c:pt idx="1">
                  <c:v>0.51655699999999993</c:v>
                </c:pt>
                <c:pt idx="2">
                  <c:v>0.572376</c:v>
                </c:pt>
                <c:pt idx="3">
                  <c:v>0.60750999999999999</c:v>
                </c:pt>
                <c:pt idx="4">
                  <c:v>0.62618900000000011</c:v>
                </c:pt>
                <c:pt idx="5">
                  <c:v>0.63702600000000009</c:v>
                </c:pt>
                <c:pt idx="6">
                  <c:v>0.64340200000000003</c:v>
                </c:pt>
                <c:pt idx="7">
                  <c:v>0.64638600000000002</c:v>
                </c:pt>
                <c:pt idx="8">
                  <c:v>0.64767100000000022</c:v>
                </c:pt>
                <c:pt idx="9">
                  <c:v>0.64820900000000015</c:v>
                </c:pt>
                <c:pt idx="10">
                  <c:v>0.64843399999999984</c:v>
                </c:pt>
                <c:pt idx="11">
                  <c:v>0.64854900000000015</c:v>
                </c:pt>
                <c:pt idx="12">
                  <c:v>0.64861700000000011</c:v>
                </c:pt>
                <c:pt idx="13">
                  <c:v>0.64865800000000007</c:v>
                </c:pt>
                <c:pt idx="14">
                  <c:v>0.64867699999999995</c:v>
                </c:pt>
                <c:pt idx="15">
                  <c:v>0.64868900000000007</c:v>
                </c:pt>
                <c:pt idx="16">
                  <c:v>0.64869800000000022</c:v>
                </c:pt>
                <c:pt idx="17">
                  <c:v>0.64870100000000008</c:v>
                </c:pt>
                <c:pt idx="18">
                  <c:v>0.64870399999999995</c:v>
                </c:pt>
                <c:pt idx="19">
                  <c:v>0.64870600000000012</c:v>
                </c:pt>
              </c:numCache>
            </c:numRef>
          </c:val>
        </c:ser>
        <c:ser>
          <c:idx val="3"/>
          <c:order val="3"/>
          <c:tx>
            <c:strRef>
              <c:f>fluxnm!$U$1</c:f>
              <c:strCache>
                <c:ptCount val="1"/>
                <c:pt idx="0">
                  <c:v>365 nm</c:v>
                </c:pt>
              </c:strCache>
            </c:strRef>
          </c:tx>
          <c:marker>
            <c:symbol val="none"/>
          </c:marker>
          <c:cat>
            <c:numRef>
              <c:f>fluxnm!$A$2:$A$21</c:f>
              <c:numCache>
                <c:formatCode>General</c:formatCode>
                <c:ptCount val="20"/>
                <c:pt idx="0">
                  <c:v>8.0000000000000016E-2</c:v>
                </c:pt>
                <c:pt idx="1">
                  <c:v>5.08</c:v>
                </c:pt>
                <c:pt idx="2">
                  <c:v>10.08</c:v>
                </c:pt>
                <c:pt idx="3">
                  <c:v>15.08</c:v>
                </c:pt>
                <c:pt idx="4">
                  <c:v>20.079999999999995</c:v>
                </c:pt>
                <c:pt idx="5">
                  <c:v>25.08</c:v>
                </c:pt>
                <c:pt idx="6">
                  <c:v>30.08</c:v>
                </c:pt>
                <c:pt idx="7">
                  <c:v>35.08</c:v>
                </c:pt>
                <c:pt idx="8">
                  <c:v>40.08</c:v>
                </c:pt>
                <c:pt idx="9">
                  <c:v>45.08</c:v>
                </c:pt>
                <c:pt idx="10">
                  <c:v>50.08</c:v>
                </c:pt>
                <c:pt idx="11">
                  <c:v>55.08</c:v>
                </c:pt>
                <c:pt idx="12">
                  <c:v>60.08</c:v>
                </c:pt>
                <c:pt idx="13">
                  <c:v>65.08</c:v>
                </c:pt>
                <c:pt idx="14">
                  <c:v>70.08</c:v>
                </c:pt>
                <c:pt idx="15">
                  <c:v>75.08</c:v>
                </c:pt>
                <c:pt idx="16">
                  <c:v>80.08</c:v>
                </c:pt>
                <c:pt idx="17">
                  <c:v>85.08</c:v>
                </c:pt>
                <c:pt idx="18">
                  <c:v>90.08</c:v>
                </c:pt>
                <c:pt idx="19">
                  <c:v>95.08</c:v>
                </c:pt>
              </c:numCache>
            </c:numRef>
          </c:cat>
          <c:val>
            <c:numRef>
              <c:f>fluxnm!$U$2:$U$21</c:f>
              <c:numCache>
                <c:formatCode>0.00E+00</c:formatCode>
                <c:ptCount val="20"/>
                <c:pt idx="0">
                  <c:v>0.58224100000000001</c:v>
                </c:pt>
                <c:pt idx="1">
                  <c:v>0.69002399999999997</c:v>
                </c:pt>
                <c:pt idx="2">
                  <c:v>0.74415600000000004</c:v>
                </c:pt>
                <c:pt idx="3">
                  <c:v>0.77564700000000009</c:v>
                </c:pt>
                <c:pt idx="4">
                  <c:v>0.79125800000000002</c:v>
                </c:pt>
                <c:pt idx="5">
                  <c:v>0.79946099999999987</c:v>
                </c:pt>
                <c:pt idx="6">
                  <c:v>0.80420499999999984</c:v>
                </c:pt>
                <c:pt idx="7">
                  <c:v>0.80643500000000001</c:v>
                </c:pt>
                <c:pt idx="8">
                  <c:v>0.80739899999999998</c:v>
                </c:pt>
                <c:pt idx="9">
                  <c:v>0.80782600000000004</c:v>
                </c:pt>
                <c:pt idx="10">
                  <c:v>0.80801299999999987</c:v>
                </c:pt>
                <c:pt idx="11">
                  <c:v>0.80810599999999999</c:v>
                </c:pt>
                <c:pt idx="12">
                  <c:v>0.80815899999999996</c:v>
                </c:pt>
                <c:pt idx="13">
                  <c:v>0.80818999999999996</c:v>
                </c:pt>
                <c:pt idx="14">
                  <c:v>0.80820400000000003</c:v>
                </c:pt>
                <c:pt idx="15">
                  <c:v>0.80821399999999988</c:v>
                </c:pt>
                <c:pt idx="16">
                  <c:v>0.80822099999999997</c:v>
                </c:pt>
                <c:pt idx="17">
                  <c:v>0.80822400000000005</c:v>
                </c:pt>
                <c:pt idx="18">
                  <c:v>0.808226</c:v>
                </c:pt>
                <c:pt idx="19">
                  <c:v>0.80822799999999984</c:v>
                </c:pt>
              </c:numCache>
            </c:numRef>
          </c:val>
        </c:ser>
        <c:dLbls/>
        <c:marker val="1"/>
        <c:axId val="95040640"/>
        <c:axId val="95042560"/>
      </c:lineChart>
      <c:catAx>
        <c:axId val="95040640"/>
        <c:scaling>
          <c:orientation val="minMax"/>
        </c:scaling>
        <c:axPos val="b"/>
        <c:title>
          <c:tx>
            <c:rich>
              <a:bodyPr/>
              <a:lstStyle/>
              <a:p>
                <a:pPr>
                  <a:defRPr sz="1100" b="0"/>
                </a:pPr>
                <a:r>
                  <a:rPr lang="en-GB" sz="1100" b="0" i="0" u="none" strike="noStrike" baseline="0">
                    <a:effectLst/>
                  </a:rPr>
                  <a:t>altitude (km)</a:t>
                </a:r>
                <a:endParaRPr lang="en-GB" sz="1100" b="0"/>
              </a:p>
            </c:rich>
          </c:tx>
          <c:layout/>
        </c:title>
        <c:numFmt formatCode="#,##0" sourceLinked="0"/>
        <c:tickLblPos val="nextTo"/>
        <c:txPr>
          <a:bodyPr/>
          <a:lstStyle/>
          <a:p>
            <a:pPr>
              <a:defRPr sz="1000"/>
            </a:pPr>
            <a:endParaRPr lang="en-US"/>
          </a:p>
        </c:txPr>
        <c:crossAx val="95042560"/>
        <c:crosses val="autoZero"/>
        <c:auto val="1"/>
        <c:lblAlgn val="ctr"/>
        <c:lblOffset val="100"/>
      </c:catAx>
      <c:valAx>
        <c:axId val="95042560"/>
        <c:scaling>
          <c:orientation val="minMax"/>
        </c:scaling>
        <c:axPos val="l"/>
        <c:title>
          <c:tx>
            <c:rich>
              <a:bodyPr rot="-5400000" vert="horz"/>
              <a:lstStyle/>
              <a:p>
                <a:pPr>
                  <a:defRPr sz="1100"/>
                </a:pPr>
                <a:r>
                  <a:rPr lang="en-GB" sz="1100" b="0" i="0" baseline="0">
                    <a:effectLst/>
                  </a:rPr>
                  <a:t>E(Wm</a:t>
                </a:r>
                <a:r>
                  <a:rPr lang="en-GB" sz="1100" b="0" i="0" baseline="30000">
                    <a:effectLst/>
                  </a:rPr>
                  <a:t>-2</a:t>
                </a:r>
                <a:r>
                  <a:rPr lang="en-GB" sz="1100" b="0" i="0" baseline="0">
                    <a:effectLst/>
                  </a:rPr>
                  <a:t>)</a:t>
                </a:r>
                <a:endParaRPr lang="en-GB" sz="1100">
                  <a:effectLst/>
                </a:endParaRPr>
              </a:p>
            </c:rich>
          </c:tx>
          <c:layout>
            <c:manualLayout>
              <c:xMode val="edge"/>
              <c:yMode val="edge"/>
              <c:x val="1.1636701662292217E-2"/>
              <c:y val="0.34803441236512106"/>
            </c:manualLayout>
          </c:layout>
        </c:title>
        <c:numFmt formatCode="#,##0.0" sourceLinked="0"/>
        <c:tickLblPos val="nextTo"/>
        <c:crossAx val="95040640"/>
        <c:crosses val="autoZero"/>
        <c:crossBetween val="between"/>
      </c:valAx>
      <c:spPr>
        <a:solidFill>
          <a:srgbClr val="FFFFFF"/>
        </a:solidFill>
        <a:ln>
          <a:solidFill>
            <a:schemeClr val="tx1"/>
          </a:solidFill>
        </a:ln>
      </c:spPr>
    </c:plotArea>
    <c:legend>
      <c:legendPos val="r"/>
      <c:layout>
        <c:manualLayout>
          <c:xMode val="edge"/>
          <c:yMode val="edge"/>
          <c:x val="0.5230137795275589"/>
          <c:y val="0.3696026538349374"/>
          <c:w val="0.34111532316833909"/>
          <c:h val="0.33440944881889767"/>
        </c:manualLayout>
      </c:layout>
    </c:legend>
    <c:plotVisOnly val="1"/>
    <c:dispBlanksAs val="gap"/>
  </c:chart>
  <c:spPr>
    <a:solidFill>
      <a:srgbClr val="FFFFFF"/>
    </a:solidFill>
  </c:spPr>
  <c:txPr>
    <a:bodyPr/>
    <a:lstStyle/>
    <a:p>
      <a:pPr>
        <a:defRPr sz="1100">
          <a:latin typeface="Times New Roman" panose="02020603050405020304" pitchFamily="18" charset="0"/>
          <a:cs typeface="Times New Roman" panose="02020603050405020304" pitchFamily="18"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476618547681544"/>
          <c:y val="5.5236416343479457E-2"/>
          <c:w val="0.84467825896762905"/>
          <c:h val="0.73256630234653508"/>
        </c:manualLayout>
      </c:layout>
      <c:lineChart>
        <c:grouping val="standard"/>
        <c:ser>
          <c:idx val="0"/>
          <c:order val="0"/>
          <c:marker>
            <c:symbol val="none"/>
          </c:marker>
          <c:cat>
            <c:numRef>
              <c:f>Sheet1!$F$1:$F$20</c:f>
              <c:numCache>
                <c:formatCode>General</c:formatCode>
                <c:ptCount val="20"/>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numCache>
            </c:numRef>
          </c:cat>
          <c:val>
            <c:numRef>
              <c:f>Sheet1!$D$1:$D$19</c:f>
              <c:numCache>
                <c:formatCode>General</c:formatCode>
                <c:ptCount val="19"/>
                <c:pt idx="0">
                  <c:v>55.228200000000008</c:v>
                </c:pt>
                <c:pt idx="1">
                  <c:v>64.616600000000005</c:v>
                </c:pt>
                <c:pt idx="2">
                  <c:v>70.295299999999997</c:v>
                </c:pt>
                <c:pt idx="3">
                  <c:v>74.173699999999982</c:v>
                </c:pt>
                <c:pt idx="4">
                  <c:v>77.008299999999991</c:v>
                </c:pt>
                <c:pt idx="5">
                  <c:v>80.026499999999999</c:v>
                </c:pt>
                <c:pt idx="6">
                  <c:v>83.172099999999986</c:v>
                </c:pt>
                <c:pt idx="7">
                  <c:v>86.240300000000005</c:v>
                </c:pt>
                <c:pt idx="8">
                  <c:v>88.693899999999999</c:v>
                </c:pt>
                <c:pt idx="9">
                  <c:v>90.13369999999999</c:v>
                </c:pt>
                <c:pt idx="10">
                  <c:v>90.689099999999982</c:v>
                </c:pt>
                <c:pt idx="11">
                  <c:v>90.950999999999993</c:v>
                </c:pt>
                <c:pt idx="12">
                  <c:v>91.141999999999996</c:v>
                </c:pt>
                <c:pt idx="13">
                  <c:v>91.259600000000006</c:v>
                </c:pt>
                <c:pt idx="14">
                  <c:v>91.302499999999981</c:v>
                </c:pt>
                <c:pt idx="15">
                  <c:v>91.309399999999982</c:v>
                </c:pt>
                <c:pt idx="16">
                  <c:v>91.314800000000005</c:v>
                </c:pt>
                <c:pt idx="17">
                  <c:v>91.3185</c:v>
                </c:pt>
                <c:pt idx="18">
                  <c:v>91.321299999999994</c:v>
                </c:pt>
              </c:numCache>
            </c:numRef>
          </c:val>
        </c:ser>
        <c:dLbls/>
        <c:marker val="1"/>
        <c:axId val="95063040"/>
        <c:axId val="95073408"/>
      </c:lineChart>
      <c:catAx>
        <c:axId val="95063040"/>
        <c:scaling>
          <c:orientation val="minMax"/>
        </c:scaling>
        <c:axPos val="b"/>
        <c:title>
          <c:tx>
            <c:rich>
              <a:bodyPr/>
              <a:lstStyle/>
              <a:p>
                <a:pPr>
                  <a:defRPr/>
                </a:pPr>
                <a:r>
                  <a:rPr lang="en-GB"/>
                  <a:t>altitude</a:t>
                </a:r>
                <a:r>
                  <a:rPr lang="en-GB" baseline="0"/>
                  <a:t> </a:t>
                </a:r>
                <a:r>
                  <a:rPr lang="en-GB"/>
                  <a:t>(km)</a:t>
                </a:r>
              </a:p>
            </c:rich>
          </c:tx>
          <c:layout>
            <c:manualLayout>
              <c:xMode val="edge"/>
              <c:yMode val="edge"/>
              <c:x val="0.45500109361329827"/>
              <c:y val="0.89831629255298306"/>
            </c:manualLayout>
          </c:layout>
        </c:title>
        <c:numFmt formatCode="#,##0" sourceLinked="0"/>
        <c:tickLblPos val="nextTo"/>
        <c:txPr>
          <a:bodyPr/>
          <a:lstStyle/>
          <a:p>
            <a:pPr>
              <a:defRPr sz="1000"/>
            </a:pPr>
            <a:endParaRPr lang="en-US"/>
          </a:p>
        </c:txPr>
        <c:crossAx val="95073408"/>
        <c:crosses val="autoZero"/>
        <c:auto val="1"/>
        <c:lblAlgn val="ctr"/>
        <c:lblOffset val="100"/>
        <c:tickMarkSkip val="1"/>
      </c:catAx>
      <c:valAx>
        <c:axId val="95073408"/>
        <c:scaling>
          <c:orientation val="minMax"/>
          <c:min val="50"/>
        </c:scaling>
        <c:axPos val="l"/>
        <c:title>
          <c:tx>
            <c:rich>
              <a:bodyPr rot="-5400000" vert="horz"/>
              <a:lstStyle/>
              <a:p>
                <a:pPr>
                  <a:defRPr/>
                </a:pPr>
                <a:r>
                  <a:rPr lang="en-GB"/>
                  <a:t>E(Wm</a:t>
                </a:r>
                <a:r>
                  <a:rPr lang="en-GB" baseline="30000"/>
                  <a:t>-2</a:t>
                </a:r>
                <a:r>
                  <a:rPr lang="en-GB"/>
                  <a:t>)</a:t>
                </a:r>
              </a:p>
            </c:rich>
          </c:tx>
          <c:layout>
            <c:manualLayout>
              <c:xMode val="edge"/>
              <c:yMode val="edge"/>
              <c:x val="2.2082239720034999E-3"/>
              <c:y val="0.35263877463078319"/>
            </c:manualLayout>
          </c:layout>
        </c:title>
        <c:numFmt formatCode="General" sourceLinked="1"/>
        <c:tickLblPos val="nextTo"/>
        <c:txPr>
          <a:bodyPr/>
          <a:lstStyle/>
          <a:p>
            <a:pPr>
              <a:defRPr sz="1100"/>
            </a:pPr>
            <a:endParaRPr lang="en-US"/>
          </a:p>
        </c:txPr>
        <c:crossAx val="95063040"/>
        <c:crosses val="autoZero"/>
        <c:crossBetween val="between"/>
      </c:valAx>
      <c:spPr>
        <a:noFill/>
        <a:ln>
          <a:solidFill>
            <a:schemeClr val="tx1"/>
          </a:solidFill>
        </a:ln>
      </c:spPr>
    </c:plotArea>
    <c:plotVisOnly val="1"/>
    <c:dispBlanksAs val="gap"/>
  </c:chart>
  <c:spPr>
    <a:solidFill>
      <a:srgbClr val="FFFFFF"/>
    </a:solidFill>
  </c:spPr>
  <c:txPr>
    <a:bodyPr/>
    <a:lstStyle/>
    <a:p>
      <a:pPr>
        <a:defRPr sz="1200" b="0">
          <a:latin typeface="Times New Roman" panose="02020603050405020304" pitchFamily="18" charset="0"/>
          <a:cs typeface="Times New Roman" panose="02020603050405020304" pitchFamily="18"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SZA</a:t>
            </a:r>
            <a:r>
              <a:rPr lang="sr-Cyrl-RS"/>
              <a:t>=25 </a:t>
            </a:r>
            <a:r>
              <a:rPr lang="en-US"/>
              <a:t>deg</a:t>
            </a:r>
            <a:r>
              <a:rPr lang="sr-Cyrl-RS"/>
              <a:t>.  
</a:t>
            </a:r>
            <a:r>
              <a:rPr lang="en-US"/>
              <a:t>aerosol type: urban</a:t>
            </a:r>
          </a:p>
          <a:p>
            <a:pPr>
              <a:defRPr/>
            </a:pPr>
            <a:r>
              <a:rPr lang="en-US"/>
              <a:t>turbid</a:t>
            </a:r>
            <a:endParaRPr lang="sr-Cyrl-RS"/>
          </a:p>
        </c:rich>
      </c:tx>
      <c:layout>
        <c:manualLayout>
          <c:xMode val="edge"/>
          <c:yMode val="edge"/>
          <c:x val="0.22418902283232298"/>
          <c:y val="0.38473531193216237"/>
        </c:manualLayout>
      </c:layout>
      <c:spPr>
        <a:noFill/>
        <a:ln w="25400">
          <a:noFill/>
        </a:ln>
      </c:spPr>
    </c:title>
    <c:plotArea>
      <c:layout>
        <c:manualLayout>
          <c:layoutTarget val="inner"/>
          <c:xMode val="edge"/>
          <c:yMode val="edge"/>
          <c:x val="0.1380532166527384"/>
          <c:y val="5.2631729234424218E-2"/>
          <c:w val="0.8212396477803926"/>
          <c:h val="0.74211443595027515"/>
        </c:manualLayout>
      </c:layout>
      <c:lineChart>
        <c:grouping val="standard"/>
        <c:ser>
          <c:idx val="0"/>
          <c:order val="0"/>
          <c:tx>
            <c:v>Edir</c:v>
          </c:tx>
          <c:spPr>
            <a:ln w="25400">
              <a:solidFill>
                <a:srgbClr val="000080"/>
              </a:solidFill>
              <a:prstDash val="solid"/>
            </a:ln>
          </c:spPr>
          <c:marker>
            <c:symbol val="none"/>
          </c:marker>
          <c:cat>
            <c:numRef>
              <c:f>'[Chart in Microsoft Word]vv'!$E$21:$E$40</c:f>
              <c:numCache>
                <c:formatCode>General</c:formatCode>
                <c:ptCount val="20"/>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numCache>
            </c:numRef>
          </c:cat>
          <c:val>
            <c:numRef>
              <c:f>'[Chart in Microsoft Word]vv'!$B$21:$B$40</c:f>
              <c:numCache>
                <c:formatCode>General</c:formatCode>
                <c:ptCount val="20"/>
                <c:pt idx="0">
                  <c:v>12.0007</c:v>
                </c:pt>
                <c:pt idx="1">
                  <c:v>49.023600000000002</c:v>
                </c:pt>
                <c:pt idx="2">
                  <c:v>63.211300000000001</c:v>
                </c:pt>
                <c:pt idx="3">
                  <c:v>71.353399999999979</c:v>
                </c:pt>
                <c:pt idx="4">
                  <c:v>75.761700000000005</c:v>
                </c:pt>
                <c:pt idx="5">
                  <c:v>79.542100000000005</c:v>
                </c:pt>
                <c:pt idx="6">
                  <c:v>83.071799999999982</c:v>
                </c:pt>
                <c:pt idx="7">
                  <c:v>86.471199999999996</c:v>
                </c:pt>
                <c:pt idx="8">
                  <c:v>89.057199999999995</c:v>
                </c:pt>
                <c:pt idx="9">
                  <c:v>90.569300000000013</c:v>
                </c:pt>
                <c:pt idx="10">
                  <c:v>91.154600000000002</c:v>
                </c:pt>
                <c:pt idx="11">
                  <c:v>91.429100000000005</c:v>
                </c:pt>
                <c:pt idx="12">
                  <c:v>91.628599999999992</c:v>
                </c:pt>
                <c:pt idx="13">
                  <c:v>91.752499999999998</c:v>
                </c:pt>
                <c:pt idx="14">
                  <c:v>91.799400000000006</c:v>
                </c:pt>
                <c:pt idx="15">
                  <c:v>91.807900000000004</c:v>
                </c:pt>
                <c:pt idx="16">
                  <c:v>91.814400000000006</c:v>
                </c:pt>
                <c:pt idx="17">
                  <c:v>91.818600000000004</c:v>
                </c:pt>
                <c:pt idx="18">
                  <c:v>91.821699999999993</c:v>
                </c:pt>
                <c:pt idx="19">
                  <c:v>91.823899999999981</c:v>
                </c:pt>
              </c:numCache>
            </c:numRef>
          </c:val>
          <c:smooth val="1"/>
        </c:ser>
        <c:ser>
          <c:idx val="1"/>
          <c:order val="1"/>
          <c:tx>
            <c:v>Edif</c:v>
          </c:tx>
          <c:spPr>
            <a:ln w="25400">
              <a:solidFill>
                <a:srgbClr val="FF00FF"/>
              </a:solidFill>
              <a:prstDash val="solid"/>
            </a:ln>
          </c:spPr>
          <c:marker>
            <c:symbol val="none"/>
          </c:marker>
          <c:cat>
            <c:numRef>
              <c:f>'[Chart in Microsoft Word]vv'!$E$21:$E$40</c:f>
              <c:numCache>
                <c:formatCode>General</c:formatCode>
                <c:ptCount val="20"/>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numCache>
            </c:numRef>
          </c:cat>
          <c:val>
            <c:numRef>
              <c:f>'[Chart in Microsoft Word]vv'!$C$21:$C$40</c:f>
              <c:numCache>
                <c:formatCode>General</c:formatCode>
                <c:ptCount val="20"/>
                <c:pt idx="0">
                  <c:v>27.403399999999998</c:v>
                </c:pt>
                <c:pt idx="1">
                  <c:v>14.3811</c:v>
                </c:pt>
                <c:pt idx="2">
                  <c:v>7.0721999999999996</c:v>
                </c:pt>
                <c:pt idx="3">
                  <c:v>3.1774</c:v>
                </c:pt>
                <c:pt idx="4">
                  <c:v>1.6303000000000001</c:v>
                </c:pt>
                <c:pt idx="5">
                  <c:v>0.84700000000000009</c:v>
                </c:pt>
                <c:pt idx="6">
                  <c:v>0.42660000000000003</c:v>
                </c:pt>
                <c:pt idx="7">
                  <c:v>0.1656</c:v>
                </c:pt>
                <c:pt idx="8">
                  <c:v>8.77E-2</c:v>
                </c:pt>
                <c:pt idx="9">
                  <c:v>4.7600000000000003E-2</c:v>
                </c:pt>
                <c:pt idx="10">
                  <c:v>2.6599999999999999E-2</c:v>
                </c:pt>
                <c:pt idx="11">
                  <c:v>1.5299999999999998E-2</c:v>
                </c:pt>
                <c:pt idx="12">
                  <c:v>9.0000000000000028E-3</c:v>
                </c:pt>
                <c:pt idx="13">
                  <c:v>5.3000000000000009E-3</c:v>
                </c:pt>
                <c:pt idx="14">
                  <c:v>3.6000000000000003E-3</c:v>
                </c:pt>
                <c:pt idx="15">
                  <c:v>2.2000000000000006E-3</c:v>
                </c:pt>
                <c:pt idx="16">
                  <c:v>1.1999999999999999E-3</c:v>
                </c:pt>
                <c:pt idx="17">
                  <c:v>9.0000000000000041E-4</c:v>
                </c:pt>
                <c:pt idx="18">
                  <c:v>6.0000000000000016E-4</c:v>
                </c:pt>
                <c:pt idx="19">
                  <c:v>3.0000000000000003E-4</c:v>
                </c:pt>
              </c:numCache>
            </c:numRef>
          </c:val>
          <c:smooth val="1"/>
        </c:ser>
        <c:dLbls/>
        <c:marker val="1"/>
        <c:axId val="95746688"/>
        <c:axId val="90186496"/>
      </c:lineChart>
      <c:catAx>
        <c:axId val="95746688"/>
        <c:scaling>
          <c:orientation val="minMax"/>
        </c:scaling>
        <c:axPos val="b"/>
        <c:title>
          <c:tx>
            <c:rich>
              <a:bodyPr/>
              <a:lstStyle/>
              <a:p>
                <a:pPr>
                  <a:defRPr/>
                </a:pPr>
                <a:r>
                  <a:rPr lang="en-US"/>
                  <a:t>Altitude</a:t>
                </a:r>
                <a:r>
                  <a:rPr lang="sr-Cyrl-RS"/>
                  <a:t> (</a:t>
                </a:r>
                <a:r>
                  <a:rPr lang="en-GB"/>
                  <a:t>km)</a:t>
                </a:r>
              </a:p>
            </c:rich>
          </c:tx>
          <c:layout>
            <c:manualLayout>
              <c:xMode val="edge"/>
              <c:yMode val="edge"/>
              <c:x val="0.47079686704651819"/>
              <c:y val="0.91520729168748771"/>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90186496"/>
        <c:crosses val="autoZero"/>
        <c:auto val="1"/>
        <c:lblAlgn val="ctr"/>
        <c:lblOffset val="100"/>
        <c:tickLblSkip val="2"/>
        <c:tickMarkSkip val="1"/>
      </c:catAx>
      <c:valAx>
        <c:axId val="90186496"/>
        <c:scaling>
          <c:orientation val="minMax"/>
        </c:scaling>
        <c:axPos val="l"/>
        <c:title>
          <c:tx>
            <c:rich>
              <a:bodyPr/>
              <a:lstStyle/>
              <a:p>
                <a:pPr>
                  <a:defRPr/>
                </a:pPr>
                <a:r>
                  <a:rPr lang="en-US" dirty="0"/>
                  <a:t>E</a:t>
                </a:r>
                <a:r>
                  <a:rPr lang="sr-Cyrl-RS" dirty="0"/>
                  <a:t>(</a:t>
                </a:r>
                <a:r>
                  <a:rPr lang="en-GB" dirty="0"/>
                  <a:t>Wm</a:t>
                </a:r>
                <a:r>
                  <a:rPr lang="en-GB" baseline="30000" dirty="0"/>
                  <a:t>-2</a:t>
                </a:r>
                <a:r>
                  <a:rPr lang="en-GB" dirty="0"/>
                  <a:t>)</a:t>
                </a:r>
              </a:p>
            </c:rich>
          </c:tx>
          <c:layout>
            <c:manualLayout>
              <c:xMode val="edge"/>
              <c:yMode val="edge"/>
              <c:x val="8.2595870206489709E-3"/>
              <c:y val="0.37524427867569188"/>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95746688"/>
        <c:crosses val="autoZero"/>
        <c:crossBetween val="midCat"/>
        <c:majorUnit val="20"/>
      </c:valAx>
      <c:spPr>
        <a:solidFill>
          <a:srgbClr val="FFFFFF"/>
        </a:solidFill>
        <a:ln w="12700">
          <a:solidFill>
            <a:srgbClr val="808080"/>
          </a:solidFill>
          <a:prstDash val="solid"/>
        </a:ln>
      </c:spPr>
    </c:plotArea>
    <c:legend>
      <c:legendPos val="r"/>
      <c:layout>
        <c:manualLayout>
          <c:xMode val="edge"/>
          <c:yMode val="edge"/>
          <c:x val="0.15032357515831571"/>
          <c:y val="7.6718607030168251E-2"/>
          <c:w val="0.27701040880515199"/>
          <c:h val="7.3099623936700317E-2"/>
        </c:manualLayout>
      </c:layout>
      <c:spPr>
        <a:solidFill>
          <a:srgbClr val="FFFFFF"/>
        </a:solidFill>
        <a:ln w="3175">
          <a:noFill/>
          <a:prstDash val="solid"/>
        </a:ln>
        <a:effectLst/>
      </c:spPr>
      <c:txPr>
        <a:bodyPr/>
        <a:lstStyle/>
        <a:p>
          <a:pPr>
            <a:defRPr sz="900"/>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1"/>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 Id="rId14"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4.wmf"/><Relationship Id="rId3"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image" Target="../media/image83.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5" Type="http://schemas.openxmlformats.org/officeDocument/2006/relationships/image" Target="../media/image7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4" Type="http://schemas.openxmlformats.org/officeDocument/2006/relationships/image" Target="../media/image9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1.emf"/></Relationships>
</file>

<file path=ppt/drawings/drawing1.xml><?xml version="1.0" encoding="utf-8"?>
<c:userShapes xmlns:c="http://schemas.openxmlformats.org/drawingml/2006/chart">
  <cdr:relSizeAnchor xmlns:cdr="http://schemas.openxmlformats.org/drawingml/2006/chartDrawing">
    <cdr:from>
      <cdr:x>0.49896</cdr:x>
      <cdr:y>0.24254</cdr:y>
    </cdr:from>
    <cdr:to>
      <cdr:x>0.69896</cdr:x>
      <cdr:y>0.60075</cdr:y>
    </cdr:to>
    <cdr:sp macro="" textlink="">
      <cdr:nvSpPr>
        <cdr:cNvPr id="2" name="TextBox 1"/>
        <cdr:cNvSpPr txBox="1"/>
      </cdr:nvSpPr>
      <cdr:spPr>
        <a:xfrm xmlns:a="http://schemas.openxmlformats.org/drawingml/2006/main">
          <a:off x="2281238" y="6191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Novi Sad</a:t>
          </a:r>
          <a:r>
            <a:rPr lang="en-GB" sz="1100" baseline="0"/>
            <a:t> 26.05.2013., 12:00</a:t>
          </a:r>
        </a:p>
        <a:p xmlns:a="http://schemas.openxmlformats.org/drawingml/2006/main">
          <a:r>
            <a:rPr lang="en-GB" sz="1100" baseline="0"/>
            <a:t>SZA=25.6 deg.</a:t>
          </a:r>
        </a:p>
        <a:p xmlns:a="http://schemas.openxmlformats.org/drawingml/2006/main">
          <a:r>
            <a:rPr lang="en-GB" sz="1100" baseline="0"/>
            <a:t>O</a:t>
          </a:r>
          <a:r>
            <a:rPr lang="en-GB" sz="1100" baseline="-25000"/>
            <a:t>3</a:t>
          </a:r>
          <a:r>
            <a:rPr lang="en-GB" sz="1100" baseline="0"/>
            <a:t>=335DU</a:t>
          </a:r>
        </a:p>
        <a:p xmlns:a="http://schemas.openxmlformats.org/drawingml/2006/main">
          <a:r>
            <a:rPr lang="en-GB" sz="1100" baseline="0"/>
            <a:t>aerosol type = continental average</a:t>
          </a:r>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0.5756</cdr:x>
      <cdr:y>0.13715</cdr:y>
    </cdr:from>
    <cdr:to>
      <cdr:x>0.92731</cdr:x>
      <cdr:y>0.69684</cdr:y>
    </cdr:to>
    <cdr:pic>
      <cdr:nvPicPr>
        <cdr:cNvPr id="3073" name="Picture 1" descr="C:\My Documents\UV index\slike\dirdif.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2196752" y="244187"/>
          <a:ext cx="1342256" cy="99649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962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1200" b="0">
                <a:solidFill>
                  <a:schemeClr val="tx1"/>
                </a:solidFill>
              </a:defRPr>
            </a:lvl1pPr>
          </a:lstStyle>
          <a:p>
            <a:endParaRPr lang="en-US" altLang="en-US"/>
          </a:p>
        </p:txBody>
      </p:sp>
      <p:sp>
        <p:nvSpPr>
          <p:cNvPr id="34819" name="Rectangle 3"/>
          <p:cNvSpPr>
            <a:spLocks noGrp="1" noChangeArrowheads="1"/>
          </p:cNvSpPr>
          <p:nvPr>
            <p:ph type="dt" idx="1"/>
          </p:nvPr>
        </p:nvSpPr>
        <p:spPr bwMode="auto">
          <a:xfrm>
            <a:off x="5181600" y="0"/>
            <a:ext cx="3962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defRPr>
            </a:lvl1pPr>
          </a:lstStyle>
          <a:p>
            <a:endParaRPr lang="en-US" altLang="en-US"/>
          </a:p>
        </p:txBody>
      </p:sp>
      <p:sp>
        <p:nvSpPr>
          <p:cNvPr id="34820" name="Rectangle 4"/>
          <p:cNvSpPr>
            <a:spLocks noGrp="1" noRot="1" noChangeAspect="1" noChangeArrowheads="1" noTextEdit="1"/>
          </p:cNvSpPr>
          <p:nvPr>
            <p:ph type="sldImg" idx="2"/>
          </p:nvPr>
        </p:nvSpPr>
        <p:spPr bwMode="auto">
          <a:xfrm>
            <a:off x="2844800" y="533400"/>
            <a:ext cx="34544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4821" name="Rectangle 5"/>
          <p:cNvSpPr>
            <a:spLocks noGrp="1" noChangeArrowheads="1"/>
          </p:cNvSpPr>
          <p:nvPr>
            <p:ph type="body" sz="quarter" idx="3"/>
          </p:nvPr>
        </p:nvSpPr>
        <p:spPr bwMode="auto">
          <a:xfrm>
            <a:off x="1219200" y="3276600"/>
            <a:ext cx="67056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2" name="Rectangle 6"/>
          <p:cNvSpPr>
            <a:spLocks noGrp="1" noChangeArrowheads="1"/>
          </p:cNvSpPr>
          <p:nvPr>
            <p:ph type="ftr" sz="quarter" idx="4"/>
          </p:nvPr>
        </p:nvSpPr>
        <p:spPr bwMode="auto">
          <a:xfrm>
            <a:off x="0" y="6477000"/>
            <a:ext cx="3962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Tx/>
              <a:buNone/>
              <a:defRPr sz="1200" b="0">
                <a:solidFill>
                  <a:schemeClr val="tx1"/>
                </a:solidFill>
              </a:defRPr>
            </a:lvl1pPr>
          </a:lstStyle>
          <a:p>
            <a:endParaRPr lang="en-US" altLang="en-US"/>
          </a:p>
        </p:txBody>
      </p:sp>
      <p:sp>
        <p:nvSpPr>
          <p:cNvPr id="34823" name="Rectangle 7"/>
          <p:cNvSpPr>
            <a:spLocks noGrp="1" noChangeArrowheads="1"/>
          </p:cNvSpPr>
          <p:nvPr>
            <p:ph type="sldNum" sz="quarter" idx="5"/>
          </p:nvPr>
        </p:nvSpPr>
        <p:spPr bwMode="auto">
          <a:xfrm>
            <a:off x="5181600" y="6477000"/>
            <a:ext cx="3962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defRPr>
            </a:lvl1pPr>
          </a:lstStyle>
          <a:p>
            <a:fld id="{758C97E1-7171-47A5-A28C-DFF406A22630}" type="slidenum">
              <a:rPr lang="en-US" altLang="en-US"/>
              <a:pPr/>
              <a:t>‹#›</a:t>
            </a:fld>
            <a:endParaRPr lang="en-US" altLang="en-US"/>
          </a:p>
        </p:txBody>
      </p:sp>
    </p:spTree>
    <p:extLst>
      <p:ext uri="{BB962C8B-B14F-4D97-AF65-F5344CB8AC3E}">
        <p14:creationId xmlns:p14="http://schemas.microsoft.com/office/powerpoint/2010/main" xmlns="" val="854937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8C97E1-7171-47A5-A28C-DFF406A22630}" type="slidenum">
              <a:rPr lang="en-US" altLang="en-US" smtClean="0"/>
              <a:pPr/>
              <a:t>5</a:t>
            </a:fld>
            <a:endParaRPr lang="en-US" altLang="en-US"/>
          </a:p>
        </p:txBody>
      </p:sp>
    </p:spTree>
    <p:extLst>
      <p:ext uri="{BB962C8B-B14F-4D97-AF65-F5344CB8AC3E}">
        <p14:creationId xmlns:p14="http://schemas.microsoft.com/office/powerpoint/2010/main" xmlns="" val="188972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A5CD3-5A55-4B52-95E8-E0CFF77D2326}" type="slidenum">
              <a:rPr lang="en-US" altLang="en-US"/>
              <a:pPr/>
              <a:t>6</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GB" altLang="en-US" b="1">
                <a:cs typeface="Times New Roman" pitchFamily="18" charset="0"/>
              </a:rPr>
              <a:t>I</a:t>
            </a:r>
            <a:r>
              <a:rPr lang="en-GB" altLang="en-US" b="1" baseline="-25000">
                <a:cs typeface="Times New Roman" pitchFamily="18" charset="0"/>
              </a:rPr>
              <a:t>0</a:t>
            </a:r>
            <a:r>
              <a:rPr lang="en-GB" altLang="en-US" b="1">
                <a:cs typeface="Times New Roman" pitchFamily="18" charset="0"/>
              </a:rPr>
              <a:t>  Extraterrestrial irradiance</a:t>
            </a:r>
            <a:r>
              <a:rPr lang="en-US" altLang="en-US" u="sng">
                <a:cs typeface="Times New Roman" pitchFamily="18" charset="0"/>
              </a:rPr>
              <a:t> </a:t>
            </a:r>
          </a:p>
          <a:p>
            <a:r>
              <a:rPr lang="en-US" altLang="en-US" b="1">
                <a:cs typeface="Times New Roman" pitchFamily="18" charset="0"/>
              </a:rPr>
              <a:t>T</a:t>
            </a:r>
            <a:r>
              <a:rPr lang="en-US" altLang="en-US" b="1" baseline="-25000">
                <a:cs typeface="Times New Roman" pitchFamily="18" charset="0"/>
              </a:rPr>
              <a:t>aa</a:t>
            </a:r>
            <a:r>
              <a:rPr lang="en-US" altLang="en-US" b="1">
                <a:cs typeface="Times New Roman" pitchFamily="18" charset="0"/>
              </a:rPr>
              <a:t> </a:t>
            </a:r>
            <a:r>
              <a:rPr lang="en-GB" altLang="en-US" b="1">
                <a:cs typeface="Times New Roman" pitchFamily="18" charset="0"/>
              </a:rPr>
              <a:t>transmittance for aerosol absorption 	 </a:t>
            </a:r>
          </a:p>
          <a:p>
            <a:r>
              <a:rPr lang="en-US" altLang="en-US" b="1">
                <a:cs typeface="Times New Roman" pitchFamily="18" charset="0"/>
              </a:rPr>
              <a:t>T</a:t>
            </a:r>
            <a:r>
              <a:rPr lang="en-US" altLang="en-US" b="1" baseline="-25000">
                <a:cs typeface="Times New Roman" pitchFamily="18" charset="0"/>
              </a:rPr>
              <a:t>as</a:t>
            </a:r>
            <a:r>
              <a:rPr lang="en-US" altLang="en-US" b="1">
                <a:cs typeface="Times New Roman" pitchFamily="18" charset="0"/>
              </a:rPr>
              <a:t> </a:t>
            </a:r>
            <a:r>
              <a:rPr lang="en-GB" altLang="en-US" b="1">
                <a:cs typeface="Times New Roman" pitchFamily="18" charset="0"/>
              </a:rPr>
              <a:t>transmittance for aerosol scattering</a:t>
            </a:r>
          </a:p>
          <a:p>
            <a:r>
              <a:rPr lang="en-GB" altLang="en-US" b="1">
                <a:cs typeface="Times New Roman" pitchFamily="18" charset="0"/>
              </a:rPr>
              <a:t>D</a:t>
            </a:r>
            <a:r>
              <a:rPr lang="en-GB" altLang="en-US" b="1" baseline="-25000">
                <a:cs typeface="Times New Roman" pitchFamily="18" charset="0"/>
              </a:rPr>
              <a:t>s</a:t>
            </a:r>
            <a:r>
              <a:rPr lang="en-GB" altLang="en-US" b="1">
                <a:cs typeface="Times New Roman" pitchFamily="18" charset="0"/>
              </a:rPr>
              <a:t>  aerosol forward scattering fraction</a:t>
            </a:r>
          </a:p>
          <a:p>
            <a:r>
              <a:rPr lang="en-GB" altLang="en-US" b="1">
                <a:cs typeface="Times New Roman" pitchFamily="18" charset="0"/>
              </a:rPr>
              <a:t>r</a:t>
            </a:r>
            <a:r>
              <a:rPr lang="en-GB" altLang="en-US" b="1" baseline="-25000">
                <a:cs typeface="Times New Roman" pitchFamily="18" charset="0"/>
              </a:rPr>
              <a:t>g </a:t>
            </a:r>
            <a:r>
              <a:rPr lang="en-GB" altLang="en-US" b="1">
                <a:cs typeface="Times New Roman" pitchFamily="18" charset="0"/>
              </a:rPr>
              <a:t>  ground albedo</a:t>
            </a:r>
          </a:p>
          <a:p>
            <a:r>
              <a:rPr lang="en-GB" altLang="en-US" b="1">
                <a:cs typeface="Times New Roman" pitchFamily="18" charset="0"/>
              </a:rPr>
              <a:t>r</a:t>
            </a:r>
            <a:r>
              <a:rPr lang="en-GB" altLang="en-US" b="1" baseline="-25000">
                <a:cs typeface="Times New Roman" pitchFamily="18" charset="0"/>
              </a:rPr>
              <a:t>s    </a:t>
            </a:r>
            <a:r>
              <a:rPr lang="en-GB" altLang="en-US" b="1">
                <a:cs typeface="Times New Roman" pitchFamily="18" charset="0"/>
              </a:rPr>
              <a:t>sky reflectivity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A5CD3-5A55-4B52-95E8-E0CFF77D2326}" type="slidenum">
              <a:rPr lang="en-US" altLang="en-US"/>
              <a:pPr/>
              <a:t>8</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GB" altLang="en-US" b="1">
                <a:cs typeface="Times New Roman" pitchFamily="18" charset="0"/>
              </a:rPr>
              <a:t>I</a:t>
            </a:r>
            <a:r>
              <a:rPr lang="en-GB" altLang="en-US" b="1" baseline="-25000">
                <a:cs typeface="Times New Roman" pitchFamily="18" charset="0"/>
              </a:rPr>
              <a:t>0</a:t>
            </a:r>
            <a:r>
              <a:rPr lang="en-GB" altLang="en-US" b="1">
                <a:cs typeface="Times New Roman" pitchFamily="18" charset="0"/>
              </a:rPr>
              <a:t>  Extraterrestrial irradiance</a:t>
            </a:r>
            <a:r>
              <a:rPr lang="en-US" altLang="en-US" u="sng">
                <a:cs typeface="Times New Roman" pitchFamily="18" charset="0"/>
              </a:rPr>
              <a:t> </a:t>
            </a:r>
          </a:p>
          <a:p>
            <a:r>
              <a:rPr lang="en-US" altLang="en-US" b="1">
                <a:cs typeface="Times New Roman" pitchFamily="18" charset="0"/>
              </a:rPr>
              <a:t>T</a:t>
            </a:r>
            <a:r>
              <a:rPr lang="en-US" altLang="en-US" b="1" baseline="-25000">
                <a:cs typeface="Times New Roman" pitchFamily="18" charset="0"/>
              </a:rPr>
              <a:t>aa</a:t>
            </a:r>
            <a:r>
              <a:rPr lang="en-US" altLang="en-US" b="1">
                <a:cs typeface="Times New Roman" pitchFamily="18" charset="0"/>
              </a:rPr>
              <a:t> </a:t>
            </a:r>
            <a:r>
              <a:rPr lang="en-GB" altLang="en-US" b="1">
                <a:cs typeface="Times New Roman" pitchFamily="18" charset="0"/>
              </a:rPr>
              <a:t>transmittance for aerosol absorption 	 </a:t>
            </a:r>
          </a:p>
          <a:p>
            <a:r>
              <a:rPr lang="en-US" altLang="en-US" b="1">
                <a:cs typeface="Times New Roman" pitchFamily="18" charset="0"/>
              </a:rPr>
              <a:t>T</a:t>
            </a:r>
            <a:r>
              <a:rPr lang="en-US" altLang="en-US" b="1" baseline="-25000">
                <a:cs typeface="Times New Roman" pitchFamily="18" charset="0"/>
              </a:rPr>
              <a:t>as</a:t>
            </a:r>
            <a:r>
              <a:rPr lang="en-US" altLang="en-US" b="1">
                <a:cs typeface="Times New Roman" pitchFamily="18" charset="0"/>
              </a:rPr>
              <a:t> </a:t>
            </a:r>
            <a:r>
              <a:rPr lang="en-GB" altLang="en-US" b="1">
                <a:cs typeface="Times New Roman" pitchFamily="18" charset="0"/>
              </a:rPr>
              <a:t>transmittance for aerosol scattering</a:t>
            </a:r>
          </a:p>
          <a:p>
            <a:r>
              <a:rPr lang="en-GB" altLang="en-US" b="1">
                <a:cs typeface="Times New Roman" pitchFamily="18" charset="0"/>
              </a:rPr>
              <a:t>D</a:t>
            </a:r>
            <a:r>
              <a:rPr lang="en-GB" altLang="en-US" b="1" baseline="-25000">
                <a:cs typeface="Times New Roman" pitchFamily="18" charset="0"/>
              </a:rPr>
              <a:t>s</a:t>
            </a:r>
            <a:r>
              <a:rPr lang="en-GB" altLang="en-US" b="1">
                <a:cs typeface="Times New Roman" pitchFamily="18" charset="0"/>
              </a:rPr>
              <a:t>  aerosol forward scattering fraction</a:t>
            </a:r>
          </a:p>
          <a:p>
            <a:r>
              <a:rPr lang="en-GB" altLang="en-US" b="1">
                <a:cs typeface="Times New Roman" pitchFamily="18" charset="0"/>
              </a:rPr>
              <a:t>r</a:t>
            </a:r>
            <a:r>
              <a:rPr lang="en-GB" altLang="en-US" b="1" baseline="-25000">
                <a:cs typeface="Times New Roman" pitchFamily="18" charset="0"/>
              </a:rPr>
              <a:t>g </a:t>
            </a:r>
            <a:r>
              <a:rPr lang="en-GB" altLang="en-US" b="1">
                <a:cs typeface="Times New Roman" pitchFamily="18" charset="0"/>
              </a:rPr>
              <a:t>  ground albedo</a:t>
            </a:r>
          </a:p>
          <a:p>
            <a:r>
              <a:rPr lang="en-GB" altLang="en-US" b="1">
                <a:cs typeface="Times New Roman" pitchFamily="18" charset="0"/>
              </a:rPr>
              <a:t>r</a:t>
            </a:r>
            <a:r>
              <a:rPr lang="en-GB" altLang="en-US" b="1" baseline="-25000">
                <a:cs typeface="Times New Roman" pitchFamily="18" charset="0"/>
              </a:rPr>
              <a:t>s    </a:t>
            </a:r>
            <a:r>
              <a:rPr lang="en-GB" altLang="en-US" b="1">
                <a:cs typeface="Times New Roman" pitchFamily="18" charset="0"/>
              </a:rPr>
              <a:t>sky reflectivity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409" name="Group 25"/>
          <p:cNvGrpSpPr>
            <a:grpSpLocks/>
          </p:cNvGrpSpPr>
          <p:nvPr/>
        </p:nvGrpSpPr>
        <p:grpSpPr bwMode="auto">
          <a:xfrm>
            <a:off x="0" y="0"/>
            <a:ext cx="9093200" cy="6856413"/>
            <a:chOff x="0" y="0"/>
            <a:chExt cx="5728" cy="4319"/>
          </a:xfrm>
        </p:grpSpPr>
        <p:grpSp>
          <p:nvGrpSpPr>
            <p:cNvPr id="16405" name="Group 21"/>
            <p:cNvGrpSpPr>
              <a:grpSpLocks/>
            </p:cNvGrpSpPr>
            <p:nvPr userDrawn="1"/>
          </p:nvGrpSpPr>
          <p:grpSpPr bwMode="auto">
            <a:xfrm>
              <a:off x="962" y="1947"/>
              <a:ext cx="4766" cy="119"/>
              <a:chOff x="993" y="1028"/>
              <a:chExt cx="4766" cy="119"/>
            </a:xfrm>
          </p:grpSpPr>
          <p:sp>
            <p:nvSpPr>
              <p:cNvPr id="16394" name="Rectangle 10"/>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5" name="Line 11"/>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6" name="Line 12"/>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7" name="Line 13"/>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8" name="Line 14"/>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9" name="Freeform 15"/>
              <p:cNvSpPr>
                <a:spLocks/>
              </p:cNvSpPr>
              <p:nvPr userDrawn="1"/>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6407" name="Group 23"/>
            <p:cNvGrpSpPr>
              <a:grpSpLocks/>
            </p:cNvGrpSpPr>
            <p:nvPr userDrawn="1"/>
          </p:nvGrpSpPr>
          <p:grpSpPr bwMode="auto">
            <a:xfrm>
              <a:off x="0" y="0"/>
              <a:ext cx="928" cy="4319"/>
              <a:chOff x="0" y="0"/>
              <a:chExt cx="928" cy="4319"/>
            </a:xfrm>
          </p:grpSpPr>
          <p:sp>
            <p:nvSpPr>
              <p:cNvPr id="16388" name="Rectangle 4"/>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6406" name="Group 22"/>
              <p:cNvGrpSpPr>
                <a:grpSpLocks/>
              </p:cNvGrpSpPr>
              <p:nvPr userDrawn="1"/>
            </p:nvGrpSpPr>
            <p:grpSpPr bwMode="auto">
              <a:xfrm>
                <a:off x="0" y="41"/>
                <a:ext cx="928" cy="4035"/>
                <a:chOff x="0" y="41"/>
                <a:chExt cx="928" cy="4035"/>
              </a:xfrm>
            </p:grpSpPr>
            <p:pic>
              <p:nvPicPr>
                <p:cNvPr id="16389"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ltGray">
                <a:xfrm>
                  <a:off x="0" y="1014"/>
                  <a:ext cx="920" cy="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90" name="Freeform 6"/>
                <p:cNvSpPr>
                  <a:spLocks/>
                </p:cNvSpPr>
                <p:nvPr/>
              </p:nvSpPr>
              <p:spPr bwMode="ltGray">
                <a:xfrm>
                  <a:off x="38" y="41"/>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1" name="Freeform 7"/>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92" name="Freeform 8"/>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sp>
        <p:nvSpPr>
          <p:cNvPr id="16400" name="Rectangle 16"/>
          <p:cNvSpPr>
            <a:spLocks noGrp="1" noChangeArrowheads="1"/>
          </p:cNvSpPr>
          <p:nvPr>
            <p:ph type="ctrTitle"/>
          </p:nvPr>
        </p:nvSpPr>
        <p:spPr>
          <a:xfrm>
            <a:off x="1652588" y="1806575"/>
            <a:ext cx="7391400" cy="1143000"/>
          </a:xfrm>
        </p:spPr>
        <p:txBody>
          <a:bodyPr/>
          <a:lstStyle>
            <a:lvl1pPr>
              <a:defRPr/>
            </a:lvl1pPr>
          </a:lstStyle>
          <a:p>
            <a:pPr lvl="0"/>
            <a:r>
              <a:rPr lang="en-US" altLang="en-US" noProof="0" smtClean="0"/>
              <a:t>Click to edit Master title style</a:t>
            </a:r>
          </a:p>
        </p:txBody>
      </p:sp>
      <p:sp>
        <p:nvSpPr>
          <p:cNvPr id="16401" name="Rectangle 17"/>
          <p:cNvSpPr>
            <a:spLocks noGrp="1" noChangeArrowheads="1"/>
          </p:cNvSpPr>
          <p:nvPr>
            <p:ph type="subTitle" idx="1"/>
          </p:nvPr>
        </p:nvSpPr>
        <p:spPr>
          <a:xfrm>
            <a:off x="2590800" y="3559175"/>
            <a:ext cx="64008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16402" name="Rectangle 18"/>
          <p:cNvSpPr>
            <a:spLocks noGrp="1" noChangeArrowheads="1"/>
          </p:cNvSpPr>
          <p:nvPr>
            <p:ph type="dt" sz="half" idx="2"/>
          </p:nvPr>
        </p:nvSpPr>
        <p:spPr>
          <a:xfrm>
            <a:off x="1524000" y="6350000"/>
            <a:ext cx="1725613" cy="457200"/>
          </a:xfrm>
        </p:spPr>
        <p:txBody>
          <a:bodyPr anchor="b"/>
          <a:lstStyle>
            <a:lvl1pPr>
              <a:defRPr/>
            </a:lvl1pPr>
          </a:lstStyle>
          <a:p>
            <a:endParaRPr lang="en-US" altLang="en-US"/>
          </a:p>
        </p:txBody>
      </p:sp>
      <p:sp>
        <p:nvSpPr>
          <p:cNvPr id="16403" name="Rectangle 19"/>
          <p:cNvSpPr>
            <a:spLocks noGrp="1" noChangeArrowheads="1"/>
          </p:cNvSpPr>
          <p:nvPr>
            <p:ph type="ftr" sz="quarter" idx="3"/>
          </p:nvPr>
        </p:nvSpPr>
        <p:spPr>
          <a:xfrm>
            <a:off x="3643313" y="6350000"/>
            <a:ext cx="3449637" cy="457200"/>
          </a:xfrm>
        </p:spPr>
        <p:txBody>
          <a:bodyPr anchor="b"/>
          <a:lstStyle>
            <a:lvl1pPr>
              <a:defRPr/>
            </a:lvl1pPr>
          </a:lstStyle>
          <a:p>
            <a:endParaRPr lang="en-US" altLang="en-US"/>
          </a:p>
        </p:txBody>
      </p:sp>
      <p:sp>
        <p:nvSpPr>
          <p:cNvPr id="16404" name="Rectangle 20"/>
          <p:cNvSpPr>
            <a:spLocks noGrp="1" noChangeArrowheads="1"/>
          </p:cNvSpPr>
          <p:nvPr>
            <p:ph type="sldNum" sz="quarter" idx="4"/>
          </p:nvPr>
        </p:nvSpPr>
        <p:spPr>
          <a:xfrm>
            <a:off x="7391400" y="6350000"/>
            <a:ext cx="1725613" cy="457200"/>
          </a:xfrm>
        </p:spPr>
        <p:txBody>
          <a:bodyPr anchor="b"/>
          <a:lstStyle>
            <a:lvl1pPr>
              <a:defRPr/>
            </a:lvl1pPr>
          </a:lstStyle>
          <a:p>
            <a:fld id="{0E3CCFCD-3C33-410B-ACD6-5B2A1AE6DDD6}"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8CAEBD-007B-4EC9-ADD1-A8ED7A58F47B}" type="slidenum">
              <a:rPr lang="en-US" altLang="en-US"/>
              <a:pPr/>
              <a:t>‹#›</a:t>
            </a:fld>
            <a:endParaRPr lang="en-US" altLang="en-US"/>
          </a:p>
        </p:txBody>
      </p:sp>
    </p:spTree>
    <p:extLst>
      <p:ext uri="{BB962C8B-B14F-4D97-AF65-F5344CB8AC3E}">
        <p14:creationId xmlns:p14="http://schemas.microsoft.com/office/powerpoint/2010/main" xmlns="" val="11191542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065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9550" y="304800"/>
            <a:ext cx="5567363"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9196B1-D56A-480F-9298-EA673F4125C3}" type="slidenum">
              <a:rPr lang="en-US" altLang="en-US"/>
              <a:pPr/>
              <a:t>‹#›</a:t>
            </a:fld>
            <a:endParaRPr lang="en-US" altLang="en-US"/>
          </a:p>
        </p:txBody>
      </p:sp>
    </p:spTree>
    <p:extLst>
      <p:ext uri="{BB962C8B-B14F-4D97-AF65-F5344CB8AC3E}">
        <p14:creationId xmlns:p14="http://schemas.microsoft.com/office/powerpoint/2010/main" xmlns="" val="12104943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479550" y="1981200"/>
            <a:ext cx="7626350" cy="4114800"/>
          </a:xfrm>
        </p:spPr>
        <p:txBody>
          <a:bodyPr/>
          <a:lstStyle/>
          <a:p>
            <a:endParaRPr lang="en-US"/>
          </a:p>
        </p:txBody>
      </p:sp>
      <p:sp>
        <p:nvSpPr>
          <p:cNvPr id="4" name="Date Placeholder 3"/>
          <p:cNvSpPr>
            <a:spLocks noGrp="1"/>
          </p:cNvSpPr>
          <p:nvPr>
            <p:ph type="dt" sz="half" idx="10"/>
          </p:nvPr>
        </p:nvSpPr>
        <p:spPr>
          <a:xfrm>
            <a:off x="1481138" y="6248400"/>
            <a:ext cx="1782762"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7973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226300" y="6248400"/>
            <a:ext cx="1905000" cy="457200"/>
          </a:xfrm>
        </p:spPr>
        <p:txBody>
          <a:bodyPr/>
          <a:lstStyle>
            <a:lvl1pPr>
              <a:defRPr/>
            </a:lvl1pPr>
          </a:lstStyle>
          <a:p>
            <a:fld id="{2B4C5CF0-D09B-44E2-B5B6-60041002FC77}" type="slidenum">
              <a:rPr lang="en-US" altLang="en-US"/>
              <a:pPr/>
              <a:t>‹#›</a:t>
            </a:fld>
            <a:endParaRPr lang="en-US" altLang="en-US"/>
          </a:p>
        </p:txBody>
      </p:sp>
    </p:spTree>
    <p:extLst>
      <p:ext uri="{BB962C8B-B14F-4D97-AF65-F5344CB8AC3E}">
        <p14:creationId xmlns:p14="http://schemas.microsoft.com/office/powerpoint/2010/main" xmlns="" val="33347415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76263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79550" y="4114800"/>
            <a:ext cx="76263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481138" y="6248400"/>
            <a:ext cx="1782762"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47D830E4-EAAB-4624-AEC7-01EAB3CFA41A}" type="slidenum">
              <a:rPr lang="en-US" altLang="en-US"/>
              <a:pPr/>
              <a:t>‹#›</a:t>
            </a:fld>
            <a:endParaRPr lang="en-US" altLang="en-US"/>
          </a:p>
        </p:txBody>
      </p:sp>
    </p:spTree>
    <p:extLst>
      <p:ext uri="{BB962C8B-B14F-4D97-AF65-F5344CB8AC3E}">
        <p14:creationId xmlns:p14="http://schemas.microsoft.com/office/powerpoint/2010/main" xmlns="" val="308858682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0DACBE-CC2F-41D5-8857-25E3399B4B2D}" type="slidenum">
              <a:rPr lang="en-US" altLang="en-US"/>
              <a:pPr/>
              <a:t>‹#›</a:t>
            </a:fld>
            <a:endParaRPr lang="en-US" altLang="en-US"/>
          </a:p>
        </p:txBody>
      </p:sp>
    </p:spTree>
    <p:extLst>
      <p:ext uri="{BB962C8B-B14F-4D97-AF65-F5344CB8AC3E}">
        <p14:creationId xmlns:p14="http://schemas.microsoft.com/office/powerpoint/2010/main" xmlns="" val="23730110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9AFDEC-2796-4AA2-8AB3-359718009652}" type="slidenum">
              <a:rPr lang="en-US" altLang="en-US"/>
              <a:pPr/>
              <a:t>‹#›</a:t>
            </a:fld>
            <a:endParaRPr lang="en-US" altLang="en-US"/>
          </a:p>
        </p:txBody>
      </p:sp>
    </p:spTree>
    <p:extLst>
      <p:ext uri="{BB962C8B-B14F-4D97-AF65-F5344CB8AC3E}">
        <p14:creationId xmlns:p14="http://schemas.microsoft.com/office/powerpoint/2010/main" xmlns="" val="34634056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9550"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8925"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E7A686-8D72-4E6A-9DFB-73EA1A6D913A}" type="slidenum">
              <a:rPr lang="en-US" altLang="en-US"/>
              <a:pPr/>
              <a:t>‹#›</a:t>
            </a:fld>
            <a:endParaRPr lang="en-US" altLang="en-US"/>
          </a:p>
        </p:txBody>
      </p:sp>
    </p:spTree>
    <p:extLst>
      <p:ext uri="{BB962C8B-B14F-4D97-AF65-F5344CB8AC3E}">
        <p14:creationId xmlns:p14="http://schemas.microsoft.com/office/powerpoint/2010/main" xmlns="" val="26770449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5084195-140F-4E22-BCE5-C0C05CA4EA7B}" type="slidenum">
              <a:rPr lang="en-US" altLang="en-US"/>
              <a:pPr/>
              <a:t>‹#›</a:t>
            </a:fld>
            <a:endParaRPr lang="en-US" altLang="en-US"/>
          </a:p>
        </p:txBody>
      </p:sp>
    </p:spTree>
    <p:extLst>
      <p:ext uri="{BB962C8B-B14F-4D97-AF65-F5344CB8AC3E}">
        <p14:creationId xmlns:p14="http://schemas.microsoft.com/office/powerpoint/2010/main" xmlns="" val="40801979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DEEDE68-4BD7-4316-A6B2-0390013F9E74}" type="slidenum">
              <a:rPr lang="en-US" altLang="en-US"/>
              <a:pPr/>
              <a:t>‹#›</a:t>
            </a:fld>
            <a:endParaRPr lang="en-US" altLang="en-US"/>
          </a:p>
        </p:txBody>
      </p:sp>
    </p:spTree>
    <p:extLst>
      <p:ext uri="{BB962C8B-B14F-4D97-AF65-F5344CB8AC3E}">
        <p14:creationId xmlns:p14="http://schemas.microsoft.com/office/powerpoint/2010/main" xmlns="" val="42034831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FC62740-1B16-48EC-9250-64EE4148FC0F}" type="slidenum">
              <a:rPr lang="en-US" altLang="en-US"/>
              <a:pPr/>
              <a:t>‹#›</a:t>
            </a:fld>
            <a:endParaRPr lang="en-US" altLang="en-US"/>
          </a:p>
        </p:txBody>
      </p:sp>
    </p:spTree>
    <p:extLst>
      <p:ext uri="{BB962C8B-B14F-4D97-AF65-F5344CB8AC3E}">
        <p14:creationId xmlns:p14="http://schemas.microsoft.com/office/powerpoint/2010/main" xmlns="" val="29188535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2943AF-C1D4-4E5B-BEE7-F714C01182CE}" type="slidenum">
              <a:rPr lang="en-US" altLang="en-US"/>
              <a:pPr/>
              <a:t>‹#›</a:t>
            </a:fld>
            <a:endParaRPr lang="en-US" altLang="en-US"/>
          </a:p>
        </p:txBody>
      </p:sp>
    </p:spTree>
    <p:extLst>
      <p:ext uri="{BB962C8B-B14F-4D97-AF65-F5344CB8AC3E}">
        <p14:creationId xmlns:p14="http://schemas.microsoft.com/office/powerpoint/2010/main" xmlns="" val="4576674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05DBF2-A5D4-415A-8016-BE48F3F0F46A}" type="slidenum">
              <a:rPr lang="en-US" altLang="en-US"/>
              <a:pPr/>
              <a:t>‹#›</a:t>
            </a:fld>
            <a:endParaRPr lang="en-US" altLang="en-US"/>
          </a:p>
        </p:txBody>
      </p:sp>
    </p:spTree>
    <p:extLst>
      <p:ext uri="{BB962C8B-B14F-4D97-AF65-F5344CB8AC3E}">
        <p14:creationId xmlns:p14="http://schemas.microsoft.com/office/powerpoint/2010/main" xmlns="" val="7096889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3074" name="Group 1026"/>
          <p:cNvGrpSpPr>
            <a:grpSpLocks/>
          </p:cNvGrpSpPr>
          <p:nvPr/>
        </p:nvGrpSpPr>
        <p:grpSpPr bwMode="auto">
          <a:xfrm>
            <a:off x="0" y="0"/>
            <a:ext cx="9142413" cy="6856413"/>
            <a:chOff x="0" y="0"/>
            <a:chExt cx="5759" cy="4319"/>
          </a:xfrm>
        </p:grpSpPr>
        <p:grpSp>
          <p:nvGrpSpPr>
            <p:cNvPr id="3072" name="Group 1024"/>
            <p:cNvGrpSpPr>
              <a:grpSpLocks/>
            </p:cNvGrpSpPr>
            <p:nvPr/>
          </p:nvGrpSpPr>
          <p:grpSpPr bwMode="auto">
            <a:xfrm>
              <a:off x="0" y="0"/>
              <a:ext cx="926" cy="4319"/>
              <a:chOff x="0" y="0"/>
              <a:chExt cx="926" cy="4319"/>
            </a:xfrm>
          </p:grpSpPr>
          <p:sp>
            <p:nvSpPr>
              <p:cNvPr id="1026" name="Rectangle 2"/>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027" name="Picture 3"/>
              <p:cNvPicPr>
                <a:picLocks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ltGray">
              <a:xfrm>
                <a:off x="6" y="31"/>
                <a:ext cx="920" cy="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8" name="Freeform 4"/>
              <p:cNvSpPr>
                <a:spLocks/>
              </p:cNvSpPr>
              <p:nvPr/>
            </p:nvSpPr>
            <p:spPr bwMode="ltGray">
              <a:xfrm>
                <a:off x="6" y="1023"/>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0" name="Freeform 6"/>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3073" name="Group 1025"/>
            <p:cNvGrpSpPr>
              <a:grpSpLocks/>
            </p:cNvGrpSpPr>
            <p:nvPr/>
          </p:nvGrpSpPr>
          <p:grpSpPr bwMode="auto">
            <a:xfrm>
              <a:off x="993" y="1028"/>
              <a:ext cx="4766" cy="119"/>
              <a:chOff x="993" y="1028"/>
              <a:chExt cx="4766" cy="119"/>
            </a:xfrm>
          </p:grpSpPr>
          <p:sp>
            <p:nvSpPr>
              <p:cNvPr id="1032"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3"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
        <p:nvSpPr>
          <p:cNvPr id="1040" name="Rectangle 16"/>
          <p:cNvSpPr>
            <a:spLocks noGrp="1" noChangeArrowheads="1"/>
          </p:cNvSpPr>
          <p:nvPr>
            <p:ph type="title"/>
          </p:nvPr>
        </p:nvSpPr>
        <p:spPr bwMode="auto">
          <a:xfrm>
            <a:off x="1528763" y="304800"/>
            <a:ext cx="75644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69" tIns="46034" rIns="92069" bIns="46034" numCol="1" anchor="ctr" anchorCtr="0" compatLnSpc="1">
            <a:prstTxWarp prst="textNoShape">
              <a:avLst/>
            </a:prstTxWarp>
          </a:bodyPr>
          <a:lstStyle/>
          <a:p>
            <a:pPr lvl="0"/>
            <a:r>
              <a:rPr lang="en-US" altLang="en-US" smtClean="0"/>
              <a:t>Click to edit Master title style</a:t>
            </a:r>
          </a:p>
        </p:txBody>
      </p:sp>
      <p:sp>
        <p:nvSpPr>
          <p:cNvPr id="1041" name="Rectangle 17"/>
          <p:cNvSpPr>
            <a:spLocks noGrp="1" noChangeArrowheads="1"/>
          </p:cNvSpPr>
          <p:nvPr>
            <p:ph type="body" idx="1"/>
          </p:nvPr>
        </p:nvSpPr>
        <p:spPr bwMode="auto">
          <a:xfrm>
            <a:off x="1479550" y="1981200"/>
            <a:ext cx="76263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69" tIns="46034" rIns="92069" bIns="460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Rectangle 18"/>
          <p:cNvSpPr>
            <a:spLocks noGrp="1" noChangeArrowheads="1"/>
          </p:cNvSpPr>
          <p:nvPr>
            <p:ph type="dt" sz="half" idx="2"/>
          </p:nvPr>
        </p:nvSpPr>
        <p:spPr bwMode="auto">
          <a:xfrm>
            <a:off x="1481138" y="6248400"/>
            <a:ext cx="1782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69" tIns="46034" rIns="92069" bIns="46034" numCol="1" anchor="ctr" anchorCtr="0" compatLnSpc="1">
            <a:prstTxWarp prst="textNoShape">
              <a:avLst/>
            </a:prstTxWarp>
          </a:bodyPr>
          <a:lstStyle>
            <a:lvl1pPr>
              <a:buFontTx/>
              <a:buNone/>
              <a:defRPr sz="1400" b="0">
                <a:solidFill>
                  <a:schemeClr val="tx2"/>
                </a:solidFill>
              </a:defRPr>
            </a:lvl1pPr>
          </a:lstStyle>
          <a:p>
            <a:endParaRPr lang="en-US" altLang="en-US"/>
          </a:p>
        </p:txBody>
      </p:sp>
      <p:sp>
        <p:nvSpPr>
          <p:cNvPr id="1043" name="Rectangle 19"/>
          <p:cNvSpPr>
            <a:spLocks noGrp="1" noChangeArrowheads="1"/>
          </p:cNvSpPr>
          <p:nvPr>
            <p:ph type="ftr" sz="quarter" idx="3"/>
          </p:nvPr>
        </p:nvSpPr>
        <p:spPr bwMode="auto">
          <a:xfrm>
            <a:off x="37973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69" tIns="46034" rIns="92069" bIns="46034" numCol="1" anchor="ctr" anchorCtr="0" compatLnSpc="1">
            <a:prstTxWarp prst="textNoShape">
              <a:avLst/>
            </a:prstTxWarp>
          </a:bodyPr>
          <a:lstStyle>
            <a:lvl1pPr algn="ctr">
              <a:buFontTx/>
              <a:buNone/>
              <a:defRPr sz="1400" b="0">
                <a:solidFill>
                  <a:schemeClr val="tx2"/>
                </a:solidFill>
              </a:defRPr>
            </a:lvl1pPr>
          </a:lstStyle>
          <a:p>
            <a:endParaRPr lang="en-US" altLang="en-US"/>
          </a:p>
        </p:txBody>
      </p:sp>
      <p:sp>
        <p:nvSpPr>
          <p:cNvPr id="1044" name="Rectangle 20"/>
          <p:cNvSpPr>
            <a:spLocks noGrp="1" noChangeArrowheads="1"/>
          </p:cNvSpPr>
          <p:nvPr>
            <p:ph type="sldNum" sz="quarter" idx="4"/>
          </p:nvPr>
        </p:nvSpPr>
        <p:spPr bwMode="auto">
          <a:xfrm>
            <a:off x="72263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69" tIns="46034" rIns="92069" bIns="46034" numCol="1" anchor="ctr" anchorCtr="0" compatLnSpc="1">
            <a:prstTxWarp prst="textNoShape">
              <a:avLst/>
            </a:prstTxWarp>
          </a:bodyPr>
          <a:lstStyle>
            <a:lvl1pPr algn="r">
              <a:buFontTx/>
              <a:buNone/>
              <a:defRPr sz="1400" b="0">
                <a:solidFill>
                  <a:schemeClr val="tx2"/>
                </a:solidFill>
              </a:defRPr>
            </a:lvl1pPr>
          </a:lstStyle>
          <a:p>
            <a:fld id="{B65CF335-08A2-45A0-8B2F-A9DF0D1C07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66.jpeg"/><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 Id="rId5" Type="http://schemas.openxmlformats.org/officeDocument/2006/relationships/image" Target="../media/image67.jpe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chart" Target="../charts/chart9.xml"/><Relationship Id="rId4" Type="http://schemas.openxmlformats.org/officeDocument/2006/relationships/oleObject" Target="../embeddings/Microsoft_Office_Excel_97-2003_Worksheet3.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7.bin"/><Relationship Id="rId3" Type="http://schemas.openxmlformats.org/officeDocument/2006/relationships/oleObject" Target="../embeddings/oleObject27.bin"/><Relationship Id="rId7" Type="http://schemas.openxmlformats.org/officeDocument/2006/relationships/oleObject" Target="../embeddings/oleObject31.bin"/><Relationship Id="rId12" Type="http://schemas.openxmlformats.org/officeDocument/2006/relationships/oleObject" Target="../embeddings/oleObject36.bin"/><Relationship Id="rId2" Type="http://schemas.openxmlformats.org/officeDocument/2006/relationships/slideLayout" Target="../slideLayouts/slideLayout6.xml"/><Relationship Id="rId16"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oleObject" Target="../embeddings/oleObject35.bin"/><Relationship Id="rId5" Type="http://schemas.openxmlformats.org/officeDocument/2006/relationships/oleObject" Target="../embeddings/oleObject29.bin"/><Relationship Id="rId15" Type="http://schemas.openxmlformats.org/officeDocument/2006/relationships/oleObject" Target="../embeddings/oleObject39.bin"/><Relationship Id="rId10" Type="http://schemas.openxmlformats.org/officeDocument/2006/relationships/oleObject" Target="../embeddings/oleObject34.bin"/><Relationship Id="rId4" Type="http://schemas.openxmlformats.org/officeDocument/2006/relationships/oleObject" Target="../embeddings/oleObject28.bin"/><Relationship Id="rId9" Type="http://schemas.openxmlformats.org/officeDocument/2006/relationships/oleObject" Target="../embeddings/oleObject33.bin"/><Relationship Id="rId1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86.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Chart5.xls"/><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Microsoft_Office_Excel_Chart8.xls"/><Relationship Id="rId5" Type="http://schemas.openxmlformats.org/officeDocument/2006/relationships/oleObject" Target="../embeddings/Microsoft_Office_Excel_Chart7.xls"/><Relationship Id="rId4" Type="http://schemas.openxmlformats.org/officeDocument/2006/relationships/oleObject" Target="../embeddings/Microsoft_Office_Excel_Chart6.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Chart9.xls"/><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Chart10.xls"/><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Microsoft_Office_Excel_Chart11.xls"/></Relationships>
</file>

<file path=ppt/slides/_rels/slide2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16.png"/><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chart" Target="../charts/chart1.xml"/><Relationship Id="rId18" Type="http://schemas.openxmlformats.org/officeDocument/2006/relationships/oleObject" Target="../embeddings/oleObject13.bin"/><Relationship Id="rId3" Type="http://schemas.openxmlformats.org/officeDocument/2006/relationships/image" Target="../media/image37.png"/><Relationship Id="rId21" Type="http://schemas.openxmlformats.org/officeDocument/2006/relationships/image" Target="../media/image38.png"/><Relationship Id="rId7" Type="http://schemas.openxmlformats.org/officeDocument/2006/relationships/oleObject" Target="../embeddings/oleObject6.bin"/><Relationship Id="rId12" Type="http://schemas.openxmlformats.org/officeDocument/2006/relationships/oleObject" Target="../embeddings/oleObject11.bin"/><Relationship Id="rId17" Type="http://schemas.openxmlformats.org/officeDocument/2006/relationships/oleObject" Target="../embeddings/oleObject12.bin"/><Relationship Id="rId2" Type="http://schemas.openxmlformats.org/officeDocument/2006/relationships/slideLayout" Target="../slideLayouts/slideLayout6.xml"/><Relationship Id="rId16" Type="http://schemas.openxmlformats.org/officeDocument/2006/relationships/chart" Target="../charts/chart4.xml"/><Relationship Id="rId20"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5" Type="http://schemas.openxmlformats.org/officeDocument/2006/relationships/chart" Target="../charts/chart3.xml"/><Relationship Id="rId23" Type="http://schemas.openxmlformats.org/officeDocument/2006/relationships/oleObject" Target="../embeddings/oleObject16.bin"/><Relationship Id="rId10" Type="http://schemas.openxmlformats.org/officeDocument/2006/relationships/oleObject" Target="../embeddings/oleObject9.bin"/><Relationship Id="rId19" Type="http://schemas.openxmlformats.org/officeDocument/2006/relationships/oleObject" Target="../embeddings/oleObject14.bin"/><Relationship Id="rId4" Type="http://schemas.openxmlformats.org/officeDocument/2006/relationships/oleObject" Target="../embeddings/oleObject3.bin"/><Relationship Id="rId9" Type="http://schemas.openxmlformats.org/officeDocument/2006/relationships/oleObject" Target="../embeddings/oleObject8.bin"/><Relationship Id="rId14" Type="http://schemas.openxmlformats.org/officeDocument/2006/relationships/chart" Target="../charts/chart2.xml"/><Relationship Id="rId22"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oleObject" Target="../embeddings/oleObject20.bin"/><Relationship Id="rId18" Type="http://schemas.openxmlformats.org/officeDocument/2006/relationships/oleObject" Target="../embeddings/oleObject25.bin"/><Relationship Id="rId3" Type="http://schemas.openxmlformats.org/officeDocument/2006/relationships/notesSlide" Target="../notesSlides/notesSlide3.xml"/><Relationship Id="rId7" Type="http://schemas.openxmlformats.org/officeDocument/2006/relationships/image" Target="../media/image53.png"/><Relationship Id="rId12" Type="http://schemas.openxmlformats.org/officeDocument/2006/relationships/oleObject" Target="../embeddings/oleObject19.bin"/><Relationship Id="rId17" Type="http://schemas.openxmlformats.org/officeDocument/2006/relationships/oleObject" Target="../embeddings/oleObject24.bin"/><Relationship Id="rId2" Type="http://schemas.openxmlformats.org/officeDocument/2006/relationships/slideLayout" Target="../slideLayouts/slideLayout13.xml"/><Relationship Id="rId16" Type="http://schemas.openxmlformats.org/officeDocument/2006/relationships/oleObject" Target="../embeddings/oleObject23.bin"/><Relationship Id="rId20" Type="http://schemas.openxmlformats.org/officeDocument/2006/relationships/image" Target="../media/image56.gif"/><Relationship Id="rId1" Type="http://schemas.openxmlformats.org/officeDocument/2006/relationships/vmlDrawing" Target="../drawings/vmlDrawing3.vml"/><Relationship Id="rId6" Type="http://schemas.openxmlformats.org/officeDocument/2006/relationships/image" Target="../media/image52.png"/><Relationship Id="rId11" Type="http://schemas.openxmlformats.org/officeDocument/2006/relationships/oleObject" Target="../embeddings/oleObject18.bin"/><Relationship Id="rId5" Type="http://schemas.openxmlformats.org/officeDocument/2006/relationships/image" Target="../media/image51.png"/><Relationship Id="rId15" Type="http://schemas.openxmlformats.org/officeDocument/2006/relationships/oleObject" Target="../embeddings/oleObject22.bin"/><Relationship Id="rId10" Type="http://schemas.openxmlformats.org/officeDocument/2006/relationships/oleObject" Target="../embeddings/oleObject17.bin"/><Relationship Id="rId19" Type="http://schemas.openxmlformats.org/officeDocument/2006/relationships/oleObject" Target="../embeddings/oleObject26.bin"/><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403647" y="692696"/>
            <a:ext cx="7767689" cy="615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69" tIns="46034" rIns="92069" bIns="46034"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buNone/>
            </a:pPr>
            <a:r>
              <a:rPr lang="en-US" sz="2000" i="1" dirty="0" smtClean="0">
                <a:solidFill>
                  <a:schemeClr val="bg2">
                    <a:lumMod val="50000"/>
                  </a:schemeClr>
                </a:solidFill>
              </a:rPr>
              <a:t>Slavica </a:t>
            </a:r>
            <a:r>
              <a:rPr lang="en-US" sz="2000" i="1" dirty="0" err="1">
                <a:solidFill>
                  <a:schemeClr val="bg2">
                    <a:lumMod val="50000"/>
                  </a:schemeClr>
                </a:solidFill>
              </a:rPr>
              <a:t>Malinovi</a:t>
            </a:r>
            <a:r>
              <a:rPr lang="sr-Latn-RS" sz="2000" i="1" dirty="0" smtClean="0">
                <a:solidFill>
                  <a:schemeClr val="bg2">
                    <a:lumMod val="50000"/>
                  </a:schemeClr>
                </a:solidFill>
              </a:rPr>
              <a:t>ć-Milićević</a:t>
            </a:r>
            <a:endParaRPr lang="en-US" altLang="en-US" sz="1400" i="1" dirty="0">
              <a:solidFill>
                <a:srgbClr val="663300"/>
              </a:solidFill>
            </a:endParaRPr>
          </a:p>
        </p:txBody>
      </p:sp>
      <p:sp>
        <p:nvSpPr>
          <p:cNvPr id="54282" name="Rectangle 10"/>
          <p:cNvSpPr>
            <a:spLocks noChangeArrowheads="1"/>
          </p:cNvSpPr>
          <p:nvPr/>
        </p:nvSpPr>
        <p:spPr bwMode="auto">
          <a:xfrm>
            <a:off x="1835431" y="2780928"/>
            <a:ext cx="63246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buNone/>
            </a:pPr>
            <a:r>
              <a:rPr lang="en-US" sz="4000" dirty="0"/>
              <a:t>Clear-sky spectral UV radiation modeling  </a:t>
            </a:r>
            <a:endParaRPr lang="en-GB" sz="4000" dirty="0"/>
          </a:p>
        </p:txBody>
      </p:sp>
      <p:sp>
        <p:nvSpPr>
          <p:cNvPr id="3" name="TextBox 2"/>
          <p:cNvSpPr txBox="1"/>
          <p:nvPr/>
        </p:nvSpPr>
        <p:spPr>
          <a:xfrm>
            <a:off x="2843808" y="5733256"/>
            <a:ext cx="4307846" cy="1015663"/>
          </a:xfrm>
          <a:prstGeom prst="rect">
            <a:avLst/>
          </a:prstGeom>
          <a:noFill/>
        </p:spPr>
        <p:txBody>
          <a:bodyPr wrap="none" rtlCol="0">
            <a:spAutoFit/>
          </a:bodyPr>
          <a:lstStyle/>
          <a:p>
            <a:pPr algn="ctr">
              <a:buNone/>
            </a:pPr>
            <a:r>
              <a:rPr lang="en-US" sz="2000" i="1" dirty="0" smtClean="0"/>
              <a:t>Geographical </a:t>
            </a:r>
            <a:r>
              <a:rPr lang="en-US" sz="2000" i="1" dirty="0"/>
              <a:t>Institute “Jovan Cvijić</a:t>
            </a:r>
            <a:r>
              <a:rPr lang="en-US" sz="2000" i="1" dirty="0" smtClean="0"/>
              <a:t>” </a:t>
            </a:r>
          </a:p>
          <a:p>
            <a:pPr algn="ctr">
              <a:buNone/>
            </a:pPr>
            <a:r>
              <a:rPr lang="en-US" sz="2000" i="1" dirty="0" smtClean="0"/>
              <a:t>Serbian </a:t>
            </a:r>
            <a:r>
              <a:rPr lang="en-US" sz="2000" i="1" dirty="0"/>
              <a:t>Academy of Sciences and </a:t>
            </a:r>
            <a:r>
              <a:rPr lang="en-US" sz="2000" i="1" dirty="0" smtClean="0"/>
              <a:t>Arts </a:t>
            </a:r>
          </a:p>
          <a:p>
            <a:pPr algn="ctr">
              <a:buNone/>
            </a:pPr>
            <a:r>
              <a:rPr lang="en-US" sz="2000" i="1" dirty="0" smtClean="0"/>
              <a:t>Belgrade</a:t>
            </a:r>
            <a:r>
              <a:rPr lang="en-US" sz="2000" i="1" dirty="0"/>
              <a:t>, Serbia </a:t>
            </a:r>
            <a:endParaRPr lang="en-GB"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1680" y="243390"/>
            <a:ext cx="3779912" cy="1384995"/>
          </a:xfrm>
          <a:prstGeom prst="rect">
            <a:avLst/>
          </a:prstGeom>
        </p:spPr>
        <p:txBody>
          <a:bodyPr wrap="square">
            <a:spAutoFit/>
          </a:bodyPr>
          <a:lstStyle/>
          <a:p>
            <a:pPr algn="ctr">
              <a:buNone/>
            </a:pPr>
            <a:r>
              <a:rPr lang="en-US" sz="2400" dirty="0"/>
              <a:t>NEOPLANTA model</a:t>
            </a:r>
            <a:r>
              <a:rPr lang="sr-Latn-RS" sz="2400" dirty="0"/>
              <a:t/>
            </a:r>
            <a:br>
              <a:rPr lang="sr-Latn-RS" sz="2400" dirty="0"/>
            </a:br>
            <a:r>
              <a:rPr lang="en-US" sz="2400" b="0" i="1" dirty="0"/>
              <a:t>sensitivity</a:t>
            </a:r>
            <a:r>
              <a:rPr lang="en-US" sz="2400" dirty="0"/>
              <a:t> </a:t>
            </a:r>
            <a:r>
              <a:rPr lang="en-US" sz="2400" b="0" i="1" dirty="0"/>
              <a:t>tests</a:t>
            </a:r>
            <a:r>
              <a:rPr lang="en-US" sz="2400" dirty="0"/>
              <a:t> </a:t>
            </a:r>
            <a:endParaRPr lang="en-US" sz="2400" dirty="0" smtClean="0"/>
          </a:p>
          <a:p>
            <a:pPr>
              <a:buNone/>
            </a:pPr>
            <a:endParaRPr lang="en-US" dirty="0"/>
          </a:p>
          <a:p>
            <a:pPr algn="ctr">
              <a:buNone/>
            </a:pPr>
            <a:r>
              <a:rPr lang="en-US" dirty="0" smtClean="0"/>
              <a:t>Aerosols</a:t>
            </a:r>
            <a:endParaRPr lang="en-GB" dirty="0"/>
          </a:p>
        </p:txBody>
      </p:sp>
      <p:graphicFrame>
        <p:nvGraphicFramePr>
          <p:cNvPr id="6" name="Chart 5"/>
          <p:cNvGraphicFramePr/>
          <p:nvPr>
            <p:extLst>
              <p:ext uri="{D42A27DB-BD31-4B8C-83A1-F6EECF244321}">
                <p14:modId xmlns:p14="http://schemas.microsoft.com/office/powerpoint/2010/main" xmlns="" val="2780423395"/>
              </p:ext>
            </p:extLst>
          </p:nvPr>
        </p:nvGraphicFramePr>
        <p:xfrm>
          <a:off x="4661792" y="4293096"/>
          <a:ext cx="4464496"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472208724"/>
              </p:ext>
            </p:extLst>
          </p:nvPr>
        </p:nvGraphicFramePr>
        <p:xfrm>
          <a:off x="107950" y="1700213"/>
          <a:ext cx="4392613" cy="2068512"/>
        </p:xfrm>
        <a:graphic>
          <a:graphicData uri="http://schemas.openxmlformats.org/presentationml/2006/ole">
            <p:oleObj spid="_x0000_s109637" name="Worksheet" r:id="rId4" imgW="5895867" imgH="2771732" progId="Excel.Sheet.8">
              <p:embed/>
            </p:oleObj>
          </a:graphicData>
        </a:graphic>
      </p:graphicFrame>
      <p:sp>
        <p:nvSpPr>
          <p:cNvPr id="8" name="TextBox 7"/>
          <p:cNvSpPr txBox="1"/>
          <p:nvPr/>
        </p:nvSpPr>
        <p:spPr>
          <a:xfrm>
            <a:off x="156004" y="3717032"/>
            <a:ext cx="4367542" cy="938719"/>
          </a:xfrm>
          <a:prstGeom prst="rect">
            <a:avLst/>
          </a:prstGeom>
          <a:noFill/>
        </p:spPr>
        <p:txBody>
          <a:bodyPr wrap="square" rtlCol="0">
            <a:spAutoFit/>
          </a:bodyPr>
          <a:lstStyle/>
          <a:p>
            <a:pPr>
              <a:buNone/>
            </a:pPr>
            <a:r>
              <a:rPr lang="sr-Latn-RS" sz="1100" b="0" dirty="0" smtClean="0"/>
              <a:t>Difference of UVI = 5%</a:t>
            </a:r>
          </a:p>
          <a:p>
            <a:pPr>
              <a:buNone/>
            </a:pPr>
            <a:r>
              <a:rPr lang="en-US" sz="1100" b="0" dirty="0" smtClean="0"/>
              <a:t>Urban air – more soot; soot  absorbs UV radiation; result – UV attenuation</a:t>
            </a:r>
            <a:endParaRPr lang="sr-Latn-RS" sz="1100" b="0" dirty="0" smtClean="0"/>
          </a:p>
          <a:p>
            <a:pPr>
              <a:buNone/>
            </a:pPr>
            <a:r>
              <a:rPr lang="sr-Latn-RS" sz="1100" b="0" dirty="0" smtClean="0"/>
              <a:t>A</a:t>
            </a:r>
            <a:r>
              <a:rPr lang="en-US" sz="1100" b="0" dirty="0" smtClean="0"/>
              <a:t>t </a:t>
            </a:r>
            <a:r>
              <a:rPr lang="en-US" sz="1100" b="0" dirty="0"/>
              <a:t>the same optical </a:t>
            </a:r>
            <a:r>
              <a:rPr lang="sr-Latn-RS" sz="1100" b="0" dirty="0" smtClean="0"/>
              <a:t>depth </a:t>
            </a:r>
            <a:r>
              <a:rPr lang="en-US" sz="1100" b="0" dirty="0" smtClean="0"/>
              <a:t>urban </a:t>
            </a:r>
            <a:r>
              <a:rPr lang="en-US" sz="1100" b="0" dirty="0"/>
              <a:t>aerosol type will reduce the radiation more due to the smaller contribution of diffuse radiation scattered on the aerosols</a:t>
            </a:r>
            <a:r>
              <a:rPr lang="en-US" sz="1100" b="0" dirty="0" smtClean="0"/>
              <a:t>  </a:t>
            </a:r>
            <a:endParaRPr lang="en-GB" sz="1100" b="0" dirty="0"/>
          </a:p>
        </p:txBody>
      </p:sp>
      <p:graphicFrame>
        <p:nvGraphicFramePr>
          <p:cNvPr id="9" name="Table 8"/>
          <p:cNvGraphicFramePr>
            <a:graphicFrameLocks noGrp="1"/>
          </p:cNvGraphicFramePr>
          <p:nvPr>
            <p:extLst>
              <p:ext uri="{D42A27DB-BD31-4B8C-83A1-F6EECF244321}">
                <p14:modId xmlns:p14="http://schemas.microsoft.com/office/powerpoint/2010/main" xmlns="" val="3626754020"/>
              </p:ext>
            </p:extLst>
          </p:nvPr>
        </p:nvGraphicFramePr>
        <p:xfrm>
          <a:off x="251520" y="5589240"/>
          <a:ext cx="4252972" cy="762000"/>
        </p:xfrm>
        <a:graphic>
          <a:graphicData uri="http://schemas.openxmlformats.org/drawingml/2006/table">
            <a:tbl>
              <a:tblPr firstRow="1" bandRow="1" bandCol="1">
                <a:tableStyleId>{5C22544A-7EE6-4342-B048-85BDC9FD1C3A}</a:tableStyleId>
              </a:tblPr>
              <a:tblGrid>
                <a:gridCol w="648072"/>
                <a:gridCol w="1152128"/>
                <a:gridCol w="1152128"/>
                <a:gridCol w="1300644"/>
              </a:tblGrid>
              <a:tr h="0">
                <a:tc>
                  <a:txBody>
                    <a:bodyPr/>
                    <a:lstStyle/>
                    <a:p>
                      <a:pPr indent="0" algn="l">
                        <a:lnSpc>
                          <a:spcPct val="100000"/>
                        </a:lnSpc>
                        <a:spcAft>
                          <a:spcPts val="0"/>
                        </a:spcAft>
                      </a:pPr>
                      <a:r>
                        <a:rPr lang="sr-Cyrl-CS" sz="1000" b="0" dirty="0">
                          <a:solidFill>
                            <a:schemeClr val="tx1"/>
                          </a:solidFill>
                          <a:effectLst/>
                        </a:rPr>
                        <a:t> </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smtClean="0">
                          <a:solidFill>
                            <a:schemeClr val="tx1"/>
                          </a:solidFill>
                          <a:effectLst/>
                        </a:rPr>
                        <a:t>B=0.1</a:t>
                      </a:r>
                      <a:r>
                        <a:rPr lang="en-US" sz="1000" b="0" dirty="0" smtClean="0">
                          <a:solidFill>
                            <a:schemeClr val="tx1"/>
                          </a:solidFill>
                          <a:effectLst/>
                        </a:rPr>
                        <a:t> (clean)</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smtClean="0">
                          <a:solidFill>
                            <a:schemeClr val="tx1"/>
                          </a:solidFill>
                          <a:effectLst/>
                        </a:rPr>
                        <a:t>B=0.2</a:t>
                      </a:r>
                      <a:r>
                        <a:rPr lang="en-US" sz="1000" b="0" dirty="0" smtClean="0">
                          <a:solidFill>
                            <a:schemeClr val="tx1"/>
                          </a:solidFill>
                          <a:effectLst/>
                        </a:rPr>
                        <a:t> (turbid)</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smtClean="0">
                          <a:solidFill>
                            <a:schemeClr val="tx1"/>
                          </a:solidFill>
                          <a:effectLst/>
                        </a:rPr>
                        <a:t>B=0.4</a:t>
                      </a:r>
                      <a:r>
                        <a:rPr lang="en-US" sz="1000" b="0" dirty="0" smtClean="0">
                          <a:solidFill>
                            <a:schemeClr val="tx1"/>
                          </a:solidFill>
                          <a:effectLst/>
                        </a:rPr>
                        <a:t> (very turbid)</a:t>
                      </a:r>
                      <a:endParaRPr lang="en-GB" sz="1000" b="0" dirty="0">
                        <a:solidFill>
                          <a:schemeClr val="tx1"/>
                        </a:solidFill>
                        <a:effectLst/>
                        <a:latin typeface="Times New Roman"/>
                        <a:ea typeface="Times New Roman"/>
                      </a:endParaRPr>
                    </a:p>
                  </a:txBody>
                  <a:tcPr marL="0" marR="0" marT="0" marB="0" anchor="ctr">
                    <a:solidFill>
                      <a:srgbClr val="FFFFFF"/>
                    </a:solidFill>
                  </a:tcPr>
                </a:tc>
              </a:tr>
              <a:tr h="0">
                <a:tc>
                  <a:txBody>
                    <a:bodyPr/>
                    <a:lstStyle/>
                    <a:p>
                      <a:pPr indent="0" algn="l">
                        <a:lnSpc>
                          <a:spcPct val="100000"/>
                        </a:lnSpc>
                        <a:spcAft>
                          <a:spcPts val="0"/>
                        </a:spcAft>
                      </a:pPr>
                      <a:r>
                        <a:rPr lang="sr-Cyrl-CS" sz="1000" b="0">
                          <a:solidFill>
                            <a:schemeClr val="tx1"/>
                          </a:solidFill>
                          <a:effectLst/>
                        </a:rPr>
                        <a:t>UV – B</a:t>
                      </a:r>
                      <a:endParaRPr lang="en-GB" sz="1000" b="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1.362</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1.146</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0.896</a:t>
                      </a:r>
                      <a:endParaRPr lang="en-GB" sz="1000" b="0" dirty="0">
                        <a:solidFill>
                          <a:schemeClr val="tx1"/>
                        </a:solidFill>
                        <a:effectLst/>
                        <a:latin typeface="Times New Roman"/>
                        <a:ea typeface="Times New Roman"/>
                      </a:endParaRPr>
                    </a:p>
                  </a:txBody>
                  <a:tcPr marL="0" marR="0" marT="0" marB="0" anchor="ctr">
                    <a:solidFill>
                      <a:srgbClr val="FFFFFF"/>
                    </a:solidFill>
                  </a:tcPr>
                </a:tc>
              </a:tr>
              <a:tr h="0">
                <a:tc>
                  <a:txBody>
                    <a:bodyPr/>
                    <a:lstStyle/>
                    <a:p>
                      <a:pPr indent="0" algn="l">
                        <a:lnSpc>
                          <a:spcPct val="100000"/>
                        </a:lnSpc>
                        <a:spcAft>
                          <a:spcPts val="0"/>
                        </a:spcAft>
                      </a:pPr>
                      <a:r>
                        <a:rPr lang="sr-Cyrl-CS" sz="1000" b="0">
                          <a:solidFill>
                            <a:schemeClr val="tx1"/>
                          </a:solidFill>
                          <a:effectLst/>
                        </a:rPr>
                        <a:t>UV – A</a:t>
                      </a:r>
                      <a:endParaRPr lang="en-GB" sz="1000" b="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a:solidFill>
                            <a:schemeClr val="tx1"/>
                          </a:solidFill>
                          <a:effectLst/>
                        </a:rPr>
                        <a:t>47.955</a:t>
                      </a:r>
                      <a:endParaRPr lang="en-GB" sz="1000" b="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42.341</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36.216</a:t>
                      </a:r>
                      <a:endParaRPr lang="en-GB" sz="1000" b="0" dirty="0">
                        <a:solidFill>
                          <a:schemeClr val="tx1"/>
                        </a:solidFill>
                        <a:effectLst/>
                        <a:latin typeface="Times New Roman"/>
                        <a:ea typeface="Times New Roman"/>
                      </a:endParaRPr>
                    </a:p>
                  </a:txBody>
                  <a:tcPr marL="0" marR="0" marT="0" marB="0" anchor="ctr">
                    <a:solidFill>
                      <a:srgbClr val="FFFFFF"/>
                    </a:solidFill>
                  </a:tcPr>
                </a:tc>
              </a:tr>
              <a:tr h="0">
                <a:tc>
                  <a:txBody>
                    <a:bodyPr/>
                    <a:lstStyle/>
                    <a:p>
                      <a:pPr indent="0" algn="l">
                        <a:lnSpc>
                          <a:spcPct val="100000"/>
                        </a:lnSpc>
                        <a:spcAft>
                          <a:spcPts val="0"/>
                        </a:spcAft>
                      </a:pPr>
                      <a:r>
                        <a:rPr lang="en-US" sz="1000" b="0" dirty="0" err="1" smtClean="0">
                          <a:solidFill>
                            <a:schemeClr val="tx1"/>
                          </a:solidFill>
                          <a:effectLst/>
                        </a:rPr>
                        <a:t>E</a:t>
                      </a:r>
                      <a:r>
                        <a:rPr lang="en-US" sz="1000" b="0" baseline="-25000" dirty="0" err="1" smtClean="0">
                          <a:solidFill>
                            <a:schemeClr val="tx1"/>
                          </a:solidFill>
                          <a:effectLst/>
                        </a:rPr>
                        <a:t>er</a:t>
                      </a:r>
                      <a:endParaRPr lang="en-GB" sz="1000" b="0" baseline="-2500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a:solidFill>
                            <a:schemeClr val="tx1"/>
                          </a:solidFill>
                          <a:effectLst/>
                        </a:rPr>
                        <a:t>0.174</a:t>
                      </a:r>
                      <a:endParaRPr lang="en-GB" sz="1000" b="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0.147</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0.116</a:t>
                      </a:r>
                      <a:endParaRPr lang="en-GB" sz="1000" b="0" dirty="0">
                        <a:solidFill>
                          <a:schemeClr val="tx1"/>
                        </a:solidFill>
                        <a:effectLst/>
                        <a:latin typeface="Times New Roman"/>
                        <a:ea typeface="Times New Roman"/>
                      </a:endParaRPr>
                    </a:p>
                  </a:txBody>
                  <a:tcPr marL="0" marR="0" marT="0" marB="0" anchor="ctr">
                    <a:solidFill>
                      <a:srgbClr val="FFFFFF"/>
                    </a:solidFill>
                  </a:tcPr>
                </a:tc>
              </a:tr>
              <a:tr h="0">
                <a:tc>
                  <a:txBody>
                    <a:bodyPr/>
                    <a:lstStyle/>
                    <a:p>
                      <a:pPr indent="0" algn="l">
                        <a:lnSpc>
                          <a:spcPct val="100000"/>
                        </a:lnSpc>
                        <a:spcAft>
                          <a:spcPts val="0"/>
                        </a:spcAft>
                      </a:pPr>
                      <a:r>
                        <a:rPr lang="en-US" sz="1000" b="0" dirty="0" smtClean="0">
                          <a:solidFill>
                            <a:schemeClr val="tx1"/>
                          </a:solidFill>
                          <a:effectLst/>
                        </a:rPr>
                        <a:t>UVI</a:t>
                      </a:r>
                      <a:endParaRPr lang="en-GB" sz="1000" b="0" dirty="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a:solidFill>
                            <a:schemeClr val="tx1"/>
                          </a:solidFill>
                          <a:effectLst/>
                        </a:rPr>
                        <a:t>6.941</a:t>
                      </a:r>
                      <a:endParaRPr lang="en-GB" sz="1000" b="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a:solidFill>
                            <a:schemeClr val="tx1"/>
                          </a:solidFill>
                          <a:effectLst/>
                        </a:rPr>
                        <a:t>5.866</a:t>
                      </a:r>
                      <a:endParaRPr lang="en-GB" sz="1000" b="0">
                        <a:solidFill>
                          <a:schemeClr val="tx1"/>
                        </a:solidFill>
                        <a:effectLst/>
                        <a:latin typeface="Times New Roman"/>
                        <a:ea typeface="Times New Roman"/>
                      </a:endParaRPr>
                    </a:p>
                  </a:txBody>
                  <a:tcPr marL="0" marR="0" marT="0" marB="0" anchor="ctr">
                    <a:solidFill>
                      <a:srgbClr val="FFFFFF"/>
                    </a:solidFill>
                  </a:tcPr>
                </a:tc>
                <a:tc>
                  <a:txBody>
                    <a:bodyPr/>
                    <a:lstStyle/>
                    <a:p>
                      <a:pPr indent="0" algn="l">
                        <a:lnSpc>
                          <a:spcPct val="100000"/>
                        </a:lnSpc>
                        <a:spcAft>
                          <a:spcPts val="0"/>
                        </a:spcAft>
                      </a:pPr>
                      <a:r>
                        <a:rPr lang="sr-Cyrl-CS" sz="1000" b="0" dirty="0">
                          <a:solidFill>
                            <a:schemeClr val="tx1"/>
                          </a:solidFill>
                          <a:effectLst/>
                        </a:rPr>
                        <a:t>4.620</a:t>
                      </a:r>
                      <a:endParaRPr lang="en-GB" sz="1000" b="0" dirty="0">
                        <a:solidFill>
                          <a:schemeClr val="tx1"/>
                        </a:solidFill>
                        <a:effectLst/>
                        <a:latin typeface="Times New Roman"/>
                        <a:ea typeface="Times New Roman"/>
                      </a:endParaRPr>
                    </a:p>
                  </a:txBody>
                  <a:tcPr marL="0" marR="0" marT="0" marB="0" anchor="ctr">
                    <a:solidFill>
                      <a:srgbClr val="FFFFFF"/>
                    </a:solidFill>
                  </a:tcPr>
                </a:tc>
              </a:tr>
            </a:tbl>
          </a:graphicData>
        </a:graphic>
      </p:graphicFrame>
      <p:pic>
        <p:nvPicPr>
          <p:cNvPr id="109577" name="Picture 9" descr="The Role of Aerosols in Climate Change Eleanor J. Highwood Department of  Meteorology, With thanks to all the IPCC scientists, Keith Shine (Reading)  and. - ppt downloa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68522" y="0"/>
            <a:ext cx="2155588" cy="16166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4788024" y="1849996"/>
            <a:ext cx="4366138" cy="1015663"/>
          </a:xfrm>
          <a:prstGeom prst="rect">
            <a:avLst/>
          </a:prstGeom>
        </p:spPr>
        <p:txBody>
          <a:bodyPr wrap="square">
            <a:spAutoFit/>
          </a:bodyPr>
          <a:lstStyle/>
          <a:p>
            <a:pPr>
              <a:buNone/>
            </a:pPr>
            <a:r>
              <a:rPr lang="en-US" sz="1000" b="0" dirty="0"/>
              <a:t>The magnitude of the effect of aerosols on the amount of radiation on the surface is very variable and depends on the number of particles and their physical and chemical characteristics. </a:t>
            </a:r>
            <a:endParaRPr lang="sr-Latn-RS" sz="1000" b="0" dirty="0" smtClean="0"/>
          </a:p>
          <a:p>
            <a:pPr>
              <a:buNone/>
            </a:pPr>
            <a:endParaRPr lang="sr-Latn-RS" sz="1000" b="0" dirty="0" smtClean="0"/>
          </a:p>
          <a:p>
            <a:r>
              <a:rPr lang="en-US" sz="1000" b="0" dirty="0" smtClean="0"/>
              <a:t>sulfate </a:t>
            </a:r>
            <a:r>
              <a:rPr lang="en-US" sz="1000" b="0" dirty="0"/>
              <a:t>and some organic aerosol particles scatter UV radiation </a:t>
            </a:r>
            <a:endParaRPr lang="en-US" sz="1000" b="0" dirty="0" smtClean="0"/>
          </a:p>
          <a:p>
            <a:r>
              <a:rPr lang="en-US" sz="1000" b="0" dirty="0"/>
              <a:t>mineral dust and soot absorb UV radiation </a:t>
            </a:r>
            <a:endParaRPr lang="en-GB" sz="1000" b="0" dirty="0"/>
          </a:p>
        </p:txBody>
      </p:sp>
    </p:spTree>
    <p:extLst>
      <p:ext uri="{BB962C8B-B14F-4D97-AF65-F5344CB8AC3E}">
        <p14:creationId xmlns:p14="http://schemas.microsoft.com/office/powerpoint/2010/main" xmlns="" val="6591923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1680" y="243390"/>
            <a:ext cx="3779912" cy="1384995"/>
          </a:xfrm>
          <a:prstGeom prst="rect">
            <a:avLst/>
          </a:prstGeom>
        </p:spPr>
        <p:txBody>
          <a:bodyPr wrap="square">
            <a:spAutoFit/>
          </a:bodyPr>
          <a:lstStyle/>
          <a:p>
            <a:pPr algn="ctr">
              <a:buNone/>
            </a:pPr>
            <a:r>
              <a:rPr lang="en-US" sz="2400" dirty="0"/>
              <a:t>NEOPLANTA model</a:t>
            </a:r>
            <a:r>
              <a:rPr lang="sr-Latn-RS" sz="2400" dirty="0"/>
              <a:t/>
            </a:r>
            <a:br>
              <a:rPr lang="sr-Latn-RS" sz="2400" dirty="0"/>
            </a:br>
            <a:r>
              <a:rPr lang="en-US" sz="2400" b="0" i="1" dirty="0"/>
              <a:t>sensitivity</a:t>
            </a:r>
            <a:r>
              <a:rPr lang="en-US" sz="2400" dirty="0"/>
              <a:t> </a:t>
            </a:r>
            <a:r>
              <a:rPr lang="en-US" sz="2400" b="0" i="1" dirty="0"/>
              <a:t>tests</a:t>
            </a:r>
            <a:r>
              <a:rPr lang="en-US" sz="2400" dirty="0"/>
              <a:t> </a:t>
            </a:r>
            <a:endParaRPr lang="en-US" sz="2400" dirty="0" smtClean="0"/>
          </a:p>
          <a:p>
            <a:pPr>
              <a:buNone/>
            </a:pPr>
            <a:endParaRPr lang="en-US" dirty="0"/>
          </a:p>
          <a:p>
            <a:pPr algn="ctr">
              <a:buNone/>
            </a:pPr>
            <a:r>
              <a:rPr lang="en-US" dirty="0" smtClean="0"/>
              <a:t>Altitude</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xmlns="" val="416505731"/>
              </p:ext>
            </p:extLst>
          </p:nvPr>
        </p:nvGraphicFramePr>
        <p:xfrm>
          <a:off x="323528" y="2490629"/>
          <a:ext cx="3424412"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xmlns="" val="3260524645"/>
              </p:ext>
            </p:extLst>
          </p:nvPr>
        </p:nvGraphicFramePr>
        <p:xfrm>
          <a:off x="5076056" y="4653136"/>
          <a:ext cx="3995936"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3840094163"/>
              </p:ext>
            </p:extLst>
          </p:nvPr>
        </p:nvGraphicFramePr>
        <p:xfrm>
          <a:off x="4932040" y="2276872"/>
          <a:ext cx="3995936"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50713" y="1991109"/>
            <a:ext cx="3038012" cy="461665"/>
          </a:xfrm>
          <a:prstGeom prst="rect">
            <a:avLst/>
          </a:prstGeom>
        </p:spPr>
        <p:txBody>
          <a:bodyPr wrap="none">
            <a:spAutoFit/>
          </a:bodyPr>
          <a:lstStyle/>
          <a:p>
            <a:pPr algn="ctr">
              <a:buNone/>
            </a:pPr>
            <a:r>
              <a:rPr lang="en-US" sz="1200" b="0" dirty="0">
                <a:solidFill>
                  <a:schemeClr val="tx1"/>
                </a:solidFill>
              </a:rPr>
              <a:t>UV radiation </a:t>
            </a:r>
            <a:r>
              <a:rPr lang="en-US" sz="1200" dirty="0">
                <a:solidFill>
                  <a:schemeClr val="tx1"/>
                </a:solidFill>
              </a:rPr>
              <a:t>increases</a:t>
            </a:r>
            <a:r>
              <a:rPr lang="en-US" sz="1200" b="0" dirty="0">
                <a:solidFill>
                  <a:schemeClr val="tx1"/>
                </a:solidFill>
              </a:rPr>
              <a:t> </a:t>
            </a:r>
            <a:endParaRPr lang="en-US" sz="1200" b="0" dirty="0" smtClean="0">
              <a:solidFill>
                <a:schemeClr val="tx1"/>
              </a:solidFill>
            </a:endParaRPr>
          </a:p>
          <a:p>
            <a:pPr algn="ctr">
              <a:buNone/>
            </a:pPr>
            <a:r>
              <a:rPr lang="en-US" sz="1200" b="0" dirty="0" smtClean="0">
                <a:solidFill>
                  <a:schemeClr val="tx1"/>
                </a:solidFill>
              </a:rPr>
              <a:t>on average </a:t>
            </a:r>
            <a:r>
              <a:rPr lang="en-US" sz="1200" dirty="0">
                <a:solidFill>
                  <a:schemeClr val="tx1"/>
                </a:solidFill>
              </a:rPr>
              <a:t>5-8% </a:t>
            </a:r>
            <a:r>
              <a:rPr lang="en-US" sz="1200" b="0" dirty="0">
                <a:solidFill>
                  <a:schemeClr val="tx1"/>
                </a:solidFill>
              </a:rPr>
              <a:t>for every </a:t>
            </a:r>
            <a:r>
              <a:rPr lang="en-US" sz="1200" dirty="0">
                <a:solidFill>
                  <a:schemeClr val="tx1"/>
                </a:solidFill>
              </a:rPr>
              <a:t>1000 m</a:t>
            </a:r>
            <a:r>
              <a:rPr lang="en-US" sz="1200" b="0" dirty="0">
                <a:solidFill>
                  <a:schemeClr val="tx1"/>
                </a:solidFill>
              </a:rPr>
              <a:t> of altitude</a:t>
            </a:r>
            <a:endParaRPr lang="en-GB" sz="1200" b="0" dirty="0">
              <a:solidFill>
                <a:schemeClr val="tx1"/>
              </a:solidFill>
            </a:endParaRPr>
          </a:p>
        </p:txBody>
      </p:sp>
      <p:pic>
        <p:nvPicPr>
          <p:cNvPr id="110596" name="Picture 4" descr="https://azskincancerinstitute.org/sites/default/files/downloa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16960" y="22561"/>
            <a:ext cx="2391544" cy="217127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7269593" y="1975574"/>
            <a:ext cx="1814920" cy="215444"/>
          </a:xfrm>
          <a:prstGeom prst="rect">
            <a:avLst/>
          </a:prstGeom>
        </p:spPr>
        <p:txBody>
          <a:bodyPr wrap="none">
            <a:spAutoFit/>
          </a:bodyPr>
          <a:lstStyle/>
          <a:p>
            <a:pPr>
              <a:buNone/>
            </a:pPr>
            <a:r>
              <a:rPr lang="en-GB" sz="800" b="0" dirty="0" err="1" smtClean="0">
                <a:solidFill>
                  <a:schemeClr val="tx1"/>
                </a:solidFill>
              </a:rPr>
              <a:t>Source:https</a:t>
            </a:r>
            <a:r>
              <a:rPr lang="en-GB" sz="800" b="0" dirty="0">
                <a:solidFill>
                  <a:schemeClr val="tx1"/>
                </a:solidFill>
              </a:rPr>
              <a:t>://azskincancerinstitute.org/</a:t>
            </a:r>
          </a:p>
        </p:txBody>
      </p:sp>
      <p:sp>
        <p:nvSpPr>
          <p:cNvPr id="2" name="TextBox 1"/>
          <p:cNvSpPr txBox="1"/>
          <p:nvPr/>
        </p:nvSpPr>
        <p:spPr>
          <a:xfrm>
            <a:off x="341276" y="5661248"/>
            <a:ext cx="3438636" cy="400110"/>
          </a:xfrm>
          <a:prstGeom prst="rect">
            <a:avLst/>
          </a:prstGeom>
          <a:noFill/>
        </p:spPr>
        <p:txBody>
          <a:bodyPr wrap="square" rtlCol="0">
            <a:spAutoFit/>
          </a:bodyPr>
          <a:lstStyle/>
          <a:p>
            <a:r>
              <a:rPr lang="en-US" sz="1000" b="0" dirty="0"/>
              <a:t>increase with height was higher in the first 1000 m due to the higher share of diffuse radiation in the total UV radiation</a:t>
            </a:r>
            <a:endParaRPr lang="en-GB" sz="1000" b="0" dirty="0"/>
          </a:p>
        </p:txBody>
      </p:sp>
    </p:spTree>
    <p:extLst>
      <p:ext uri="{BB962C8B-B14F-4D97-AF65-F5344CB8AC3E}">
        <p14:creationId xmlns:p14="http://schemas.microsoft.com/office/powerpoint/2010/main" xmlns="" val="36486311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5816" y="0"/>
            <a:ext cx="3779912" cy="1661993"/>
          </a:xfrm>
          <a:prstGeom prst="rect">
            <a:avLst/>
          </a:prstGeom>
        </p:spPr>
        <p:txBody>
          <a:bodyPr wrap="square">
            <a:spAutoFit/>
          </a:bodyPr>
          <a:lstStyle/>
          <a:p>
            <a:pPr algn="ctr">
              <a:buNone/>
            </a:pPr>
            <a:r>
              <a:rPr lang="en-US" sz="2400" dirty="0"/>
              <a:t>NEOPLANTA model</a:t>
            </a:r>
            <a:r>
              <a:rPr lang="sr-Latn-RS" sz="2400" dirty="0"/>
              <a:t/>
            </a:r>
            <a:br>
              <a:rPr lang="sr-Latn-RS" sz="2400" dirty="0"/>
            </a:br>
            <a:r>
              <a:rPr lang="en-US" sz="2400" b="0" i="1" dirty="0"/>
              <a:t>sensitivity</a:t>
            </a:r>
            <a:r>
              <a:rPr lang="en-US" sz="2400" dirty="0"/>
              <a:t> </a:t>
            </a:r>
            <a:r>
              <a:rPr lang="en-US" sz="2400" b="0" i="1" dirty="0"/>
              <a:t>tests</a:t>
            </a:r>
            <a:r>
              <a:rPr lang="en-US" sz="2400" dirty="0"/>
              <a:t> </a:t>
            </a:r>
            <a:endParaRPr lang="en-US" sz="2400" dirty="0" smtClean="0"/>
          </a:p>
          <a:p>
            <a:pPr algn="ctr">
              <a:buNone/>
            </a:pPr>
            <a:endParaRPr lang="en-US" dirty="0" smtClean="0"/>
          </a:p>
          <a:p>
            <a:pPr algn="ctr">
              <a:buNone/>
            </a:pPr>
            <a:r>
              <a:rPr lang="en-US" dirty="0" smtClean="0"/>
              <a:t>the contribution </a:t>
            </a:r>
            <a:r>
              <a:rPr lang="en-US" dirty="0"/>
              <a:t>of direct and diffuse UV radiation</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xmlns="" val="2955386874"/>
              </p:ext>
            </p:extLst>
          </p:nvPr>
        </p:nvGraphicFramePr>
        <p:xfrm>
          <a:off x="4788024" y="2204864"/>
          <a:ext cx="4142232" cy="1859040"/>
        </p:xfrm>
        <a:graphic>
          <a:graphicData uri="http://schemas.openxmlformats.org/presentationml/2006/ole">
            <p:oleObj spid="_x0000_s112788" name="Worksheet" r:id="rId3" imgW="5486400" imgH="2228978" progId="Excel.Sheet.8">
              <p:embed/>
            </p:oleObj>
          </a:graphicData>
        </a:graphic>
      </p:graphicFrame>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2"/>
          <p:cNvGraphicFramePr>
            <a:graphicFrameLocks noChangeAspect="1"/>
          </p:cNvGraphicFramePr>
          <p:nvPr>
            <p:extLst>
              <p:ext uri="{D42A27DB-BD31-4B8C-83A1-F6EECF244321}">
                <p14:modId xmlns:p14="http://schemas.microsoft.com/office/powerpoint/2010/main" xmlns="" val="689171410"/>
              </p:ext>
            </p:extLst>
          </p:nvPr>
        </p:nvGraphicFramePr>
        <p:xfrm>
          <a:off x="4805772" y="4581128"/>
          <a:ext cx="4139951" cy="1944961"/>
        </p:xfrm>
        <a:graphic>
          <a:graphicData uri="http://schemas.openxmlformats.org/presentationml/2006/ole">
            <p:oleObj spid="_x0000_s112789" name="Chart" r:id="rId4" imgW="5486400" imgH="2762136" progId="Excel.Sheet.8">
              <p:embed/>
            </p:oleObj>
          </a:graphicData>
        </a:graphic>
      </p:graphicFrame>
      <p:sp>
        <p:nvSpPr>
          <p:cNvPr id="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Chart 10"/>
          <p:cNvGraphicFramePr>
            <a:graphicFrameLocks/>
          </p:cNvGraphicFramePr>
          <p:nvPr>
            <p:extLst>
              <p:ext uri="{D42A27DB-BD31-4B8C-83A1-F6EECF244321}">
                <p14:modId xmlns:p14="http://schemas.microsoft.com/office/powerpoint/2010/main" xmlns="" val="170343609"/>
              </p:ext>
            </p:extLst>
          </p:nvPr>
        </p:nvGraphicFramePr>
        <p:xfrm>
          <a:off x="370434" y="2780928"/>
          <a:ext cx="4176464" cy="3024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6352903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5695" y="476672"/>
            <a:ext cx="6581289" cy="707886"/>
          </a:xfrm>
          <a:prstGeom prst="rect">
            <a:avLst/>
          </a:prstGeom>
        </p:spPr>
        <p:txBody>
          <a:bodyPr wrap="none">
            <a:spAutoFit/>
          </a:bodyPr>
          <a:lstStyle/>
          <a:p>
            <a:pPr>
              <a:buNone/>
            </a:pPr>
            <a:r>
              <a:rPr lang="en-US" sz="4000" dirty="0"/>
              <a:t>Thank you for your attention</a:t>
            </a:r>
          </a:p>
        </p:txBody>
      </p:sp>
      <p:pic>
        <p:nvPicPr>
          <p:cNvPr id="115714" name="Picture 2" descr="Skin Protection from UV Rays - Care in the Su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5" y="2348880"/>
            <a:ext cx="6667500"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7324667" y="5467186"/>
            <a:ext cx="1178528" cy="215444"/>
          </a:xfrm>
          <a:prstGeom prst="rect">
            <a:avLst/>
          </a:prstGeom>
        </p:spPr>
        <p:txBody>
          <a:bodyPr wrap="none">
            <a:spAutoFit/>
          </a:bodyPr>
          <a:lstStyle/>
          <a:p>
            <a:pPr>
              <a:buNone/>
            </a:pPr>
            <a:r>
              <a:rPr lang="en-GB" sz="800" b="0" dirty="0">
                <a:solidFill>
                  <a:schemeClr val="tx1"/>
                </a:solidFill>
              </a:rPr>
              <a:t>https://careinthesun.org/</a:t>
            </a:r>
          </a:p>
        </p:txBody>
      </p:sp>
    </p:spTree>
    <p:extLst>
      <p:ext uri="{BB962C8B-B14F-4D97-AF65-F5344CB8AC3E}">
        <p14:creationId xmlns:p14="http://schemas.microsoft.com/office/powerpoint/2010/main" xmlns="" val="17244610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sr-Cyrl-CS" altLang="en-US" sz="2400" b="1">
                <a:solidFill>
                  <a:srgbClr val="663300"/>
                </a:solidFill>
              </a:rPr>
              <a:t>Атмосферски гасови који апсорбују зрачење у </a:t>
            </a:r>
            <a:r>
              <a:rPr lang="en-US" altLang="en-US" sz="2400" b="1">
                <a:solidFill>
                  <a:srgbClr val="663300"/>
                </a:solidFill>
              </a:rPr>
              <a:t>UV </a:t>
            </a:r>
            <a:r>
              <a:rPr lang="sr-Cyrl-CS" altLang="en-US" sz="2400" b="1">
                <a:solidFill>
                  <a:srgbClr val="663300"/>
                </a:solidFill>
              </a:rPr>
              <a:t>делу спектра</a:t>
            </a:r>
            <a:endParaRPr lang="en-US" altLang="en-US" sz="2400" b="1">
              <a:solidFill>
                <a:srgbClr val="663300"/>
              </a:solidFill>
            </a:endParaRPr>
          </a:p>
        </p:txBody>
      </p:sp>
      <p:graphicFrame>
        <p:nvGraphicFramePr>
          <p:cNvPr id="59395" name="Group 3"/>
          <p:cNvGraphicFramePr>
            <a:graphicFrameLocks noGrp="1"/>
          </p:cNvGraphicFramePr>
          <p:nvPr/>
        </p:nvGraphicFramePr>
        <p:xfrm>
          <a:off x="2209800" y="2263775"/>
          <a:ext cx="5791200" cy="4061140"/>
        </p:xfrm>
        <a:graphic>
          <a:graphicData uri="http://schemas.openxmlformats.org/drawingml/2006/table">
            <a:tbl>
              <a:tblPr/>
              <a:tblGrid>
                <a:gridCol w="3048000"/>
                <a:gridCol w="1371600"/>
                <a:gridCol w="1371600"/>
              </a:tblGrid>
              <a:tr h="304800">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1" i="0" u="none" strike="noStrike" cap="none" normalizeH="0" baseline="0" smtClean="0">
                          <a:ln>
                            <a:noFill/>
                          </a:ln>
                          <a:solidFill>
                            <a:srgbClr val="663300"/>
                          </a:solidFill>
                          <a:effectLst/>
                          <a:latin typeface="Times New Roman" pitchFamily="18" charset="0"/>
                        </a:rPr>
                        <a:t>Гасови</a:t>
                      </a:r>
                      <a:endParaRPr kumimoji="0" lang="en-US" altLang="en-US" sz="1600" b="1"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1" i="0" u="none" strike="noStrike" cap="none" normalizeH="0" baseline="0" smtClean="0">
                          <a:ln>
                            <a:noFill/>
                          </a:ln>
                          <a:solidFill>
                            <a:srgbClr val="663300"/>
                          </a:solidFill>
                          <a:effectLst/>
                          <a:latin typeface="Times New Roman" pitchFamily="18" charset="0"/>
                          <a:cs typeface="Times New Roman" pitchFamily="18" charset="0"/>
                        </a:rPr>
                        <a:t>(nm)</a:t>
                      </a:r>
                      <a:endParaRPr kumimoji="0" lang="en-US" altLang="en-US" sz="1600" b="1"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1" i="0" u="none" strike="noStrike" cap="none" normalizeH="0" baseline="0" smtClean="0">
                          <a:ln>
                            <a:noFill/>
                          </a:ln>
                          <a:solidFill>
                            <a:srgbClr val="663300"/>
                          </a:solidFill>
                          <a:effectLst/>
                          <a:latin typeface="Times New Roman" pitchFamily="18" charset="0"/>
                        </a:rPr>
                        <a:t>Производи</a:t>
                      </a:r>
                      <a:endParaRPr kumimoji="0" lang="en-US" altLang="en-US" sz="1600" b="1"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N</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100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 </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245</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2O</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3</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180-350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O+O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H</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O</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210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OH+O</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H</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 (</a:t>
                      </a:r>
                      <a:r>
                        <a:rPr kumimoji="0" lang="sr-Cyrl-CS" altLang="en-US" sz="1600" b="0" i="0" u="none" strike="noStrike" cap="none" normalizeH="0" baseline="0" smtClean="0">
                          <a:ln>
                            <a:noFill/>
                          </a:ln>
                          <a:solidFill>
                            <a:srgbClr val="663300"/>
                          </a:solidFill>
                          <a:effectLst/>
                          <a:latin typeface="Times New Roman" pitchFamily="18" charset="0"/>
                        </a:rPr>
                        <a:t>хидроген пероксид</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350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2OH</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NO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600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NO+O</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HNO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 (</a:t>
                      </a:r>
                      <a:r>
                        <a:rPr kumimoji="0" lang="sr-Cyrl-CS" altLang="en-US" sz="1600" b="0" i="0" u="none" strike="noStrike" cap="none" normalizeH="0" baseline="0" smtClean="0">
                          <a:ln>
                            <a:noFill/>
                          </a:ln>
                          <a:solidFill>
                            <a:srgbClr val="663300"/>
                          </a:solidFill>
                          <a:effectLst/>
                          <a:latin typeface="Times New Roman" pitchFamily="18" charset="0"/>
                        </a:rPr>
                        <a:t>азотаста киселина)</a:t>
                      </a:r>
                      <a:endParaRPr kumimoji="0" lang="en-US" altLang="en-US" sz="1600" b="0"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400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NO+HO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HNO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3 </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a:t>
                      </a:r>
                      <a:r>
                        <a:rPr kumimoji="0" lang="sr-Cyrl-CS" altLang="en-US" sz="1600" b="0" i="0" u="none" strike="noStrike" cap="none" normalizeH="0" baseline="0" smtClean="0">
                          <a:ln>
                            <a:noFill/>
                          </a:ln>
                          <a:solidFill>
                            <a:srgbClr val="663300"/>
                          </a:solidFill>
                          <a:effectLst/>
                          <a:latin typeface="Times New Roman" pitchFamily="18" charset="0"/>
                        </a:rPr>
                        <a:t>азотна киселина</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330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NO+OH</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H</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CO (</a:t>
                      </a:r>
                      <a:r>
                        <a:rPr kumimoji="0" lang="sr-Cyrl-CS" altLang="en-US" sz="1600" b="0" i="0" u="none" strike="noStrike" cap="none" normalizeH="0" baseline="0" smtClean="0">
                          <a:ln>
                            <a:noFill/>
                          </a:ln>
                          <a:solidFill>
                            <a:srgbClr val="663300"/>
                          </a:solidFill>
                          <a:effectLst/>
                          <a:latin typeface="Times New Roman" pitchFamily="18" charset="0"/>
                        </a:rPr>
                        <a:t>формалдехид</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250-360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H</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+CO</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SO</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endParaRPr kumimoji="0" lang="en-US" altLang="en-US" sz="1600" b="0" i="0" u="none" strike="noStrike" cap="none" normalizeH="0" baseline="-3000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 340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SO+O</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CFCl</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3</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 (</a:t>
                      </a:r>
                      <a:r>
                        <a:rPr kumimoji="0" lang="sr-Cyrl-CS" altLang="en-US" sz="1600" b="0" i="0" u="none" strike="noStrike" cap="none" normalizeH="0" baseline="0" smtClean="0">
                          <a:ln>
                            <a:noFill/>
                          </a:ln>
                          <a:solidFill>
                            <a:srgbClr val="663300"/>
                          </a:solidFill>
                          <a:effectLst/>
                          <a:latin typeface="Times New Roman" pitchFamily="18" charset="0"/>
                        </a:rPr>
                        <a:t>хлорофлорокарбонат</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&lt;230</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CFCl</a:t>
                      </a:r>
                      <a:r>
                        <a:rPr kumimoji="0" lang="sr-Cyrl-CS" altLang="en-US" sz="1600" b="0" i="0" u="none" strike="noStrike" cap="none" normalizeH="0" baseline="-30000" smtClean="0">
                          <a:ln>
                            <a:noFill/>
                          </a:ln>
                          <a:solidFill>
                            <a:srgbClr val="663300"/>
                          </a:solidFill>
                          <a:effectLst/>
                          <a:latin typeface="Times New Roman" pitchFamily="18" charset="0"/>
                          <a:cs typeface="Times New Roman" pitchFamily="18" charset="0"/>
                        </a:rPr>
                        <a:t>2</a:t>
                      </a:r>
                      <a:r>
                        <a:rPr kumimoji="0" lang="sr-Cyrl-CS" altLang="en-US" sz="1600" b="0" i="0" u="none" strike="noStrike" cap="none" normalizeH="0" baseline="0" smtClean="0">
                          <a:ln>
                            <a:noFill/>
                          </a:ln>
                          <a:solidFill>
                            <a:srgbClr val="663300"/>
                          </a:solidFill>
                          <a:effectLst/>
                          <a:latin typeface="Times New Roman" pitchFamily="18" charset="0"/>
                          <a:cs typeface="Times New Roman" pitchFamily="18" charset="0"/>
                        </a:rPr>
                        <a:t>+Cl</a:t>
                      </a:r>
                      <a:endParaRPr kumimoji="0" lang="en-US" altLang="en-US" sz="1600" b="0" i="0" u="none" strike="noStrike" cap="none" normalizeH="0" baseline="0" smtClean="0">
                        <a:ln>
                          <a:noFill/>
                        </a:ln>
                        <a:solidFill>
                          <a:srgbClr val="663300"/>
                        </a:solidFill>
                        <a:effectLst/>
                        <a:latin typeface="Times New Roman" pitchFamily="18" charset="0"/>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4985848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sr-Cyrl-CS" altLang="en-US" sz="2800" b="1">
                <a:solidFill>
                  <a:srgbClr val="663300"/>
                </a:solidFill>
              </a:rPr>
              <a:t>Фактор корекције</a:t>
            </a:r>
            <a:r>
              <a:rPr lang="en-US" altLang="en-US" sz="2800" b="1">
                <a:solidFill>
                  <a:srgbClr val="663300"/>
                </a:solidFill>
              </a:rPr>
              <a:t> </a:t>
            </a:r>
            <a:r>
              <a:rPr lang="sr-Cyrl-CS" altLang="en-US" sz="2800" b="1">
                <a:solidFill>
                  <a:srgbClr val="663300"/>
                </a:solidFill>
              </a:rPr>
              <a:t>за различиту облачност и типове облака</a:t>
            </a:r>
            <a:endParaRPr lang="en-US" altLang="en-US" sz="2800" b="1">
              <a:solidFill>
                <a:srgbClr val="663300"/>
              </a:solidFill>
            </a:endParaRPr>
          </a:p>
        </p:txBody>
      </p:sp>
      <p:graphicFrame>
        <p:nvGraphicFramePr>
          <p:cNvPr id="62580" name="Group 116"/>
          <p:cNvGraphicFramePr>
            <a:graphicFrameLocks noGrp="1"/>
          </p:cNvGraphicFramePr>
          <p:nvPr/>
        </p:nvGraphicFramePr>
        <p:xfrm>
          <a:off x="2362200" y="2438400"/>
          <a:ext cx="5105400" cy="2331696"/>
        </p:xfrm>
        <a:graphic>
          <a:graphicData uri="http://schemas.openxmlformats.org/drawingml/2006/table">
            <a:tbl>
              <a:tblPr/>
              <a:tblGrid>
                <a:gridCol w="2057400"/>
                <a:gridCol w="685800"/>
                <a:gridCol w="762000"/>
                <a:gridCol w="685800"/>
                <a:gridCol w="914400"/>
              </a:tblGrid>
              <a:tr h="533400">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endParaRPr kumimoji="0" lang="en-GB" altLang="en-US" sz="2200" b="1" i="0" u="none" strike="noStrike" cap="none" normalizeH="0" baseline="0" smtClean="0">
                        <a:ln>
                          <a:noFill/>
                        </a:ln>
                        <a:solidFill>
                          <a:schemeClr val="tx1"/>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2200" b="1" i="0" u="none" strike="noStrike" cap="none" normalizeH="0" baseline="0" smtClean="0">
                          <a:ln>
                            <a:noFill/>
                          </a:ln>
                          <a:solidFill>
                            <a:srgbClr val="663300"/>
                          </a:solidFill>
                          <a:effectLst/>
                          <a:latin typeface="Times New Roman" pitchFamily="18" charset="0"/>
                        </a:rPr>
                        <a:t>Облачност</a:t>
                      </a:r>
                      <a:r>
                        <a:rPr kumimoji="0" lang="en-US" altLang="en-US" sz="2200" b="1" i="0" u="none" strike="noStrike" cap="none" normalizeH="0" baseline="0" smtClean="0">
                          <a:ln>
                            <a:noFill/>
                          </a:ln>
                          <a:solidFill>
                            <a:srgbClr val="663300"/>
                          </a:solidFill>
                          <a:effectLst/>
                          <a:latin typeface="Times New Roman" pitchFamily="18" charset="0"/>
                        </a:rPr>
                        <a:t> (</a:t>
                      </a:r>
                      <a:r>
                        <a:rPr kumimoji="0" lang="sr-Cyrl-CS" altLang="en-US" sz="2200" b="1" i="0" u="none" strike="noStrike" cap="none" normalizeH="0" baseline="0" smtClean="0">
                          <a:ln>
                            <a:noFill/>
                          </a:ln>
                          <a:solidFill>
                            <a:srgbClr val="663300"/>
                          </a:solidFill>
                          <a:effectLst/>
                          <a:latin typeface="Times New Roman" pitchFamily="18" charset="0"/>
                        </a:rPr>
                        <a:t>осмине</a:t>
                      </a:r>
                      <a:r>
                        <a:rPr kumimoji="0" lang="en-US" altLang="en-US" sz="2200" b="1" i="0" u="none" strike="noStrike" cap="none" normalizeH="0" baseline="0" smtClean="0">
                          <a:ln>
                            <a:noFill/>
                          </a:ln>
                          <a:solidFill>
                            <a:srgbClr val="663300"/>
                          </a:solidFill>
                          <a:effectLst/>
                          <a:latin typeface="Times New Roman" pitchFamily="18" charset="0"/>
                        </a:rPr>
                        <a:t>) </a:t>
                      </a: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3889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2200" b="1" i="0" u="none" strike="noStrike" cap="none" normalizeH="0" baseline="0" smtClean="0">
                          <a:ln>
                            <a:noFill/>
                          </a:ln>
                          <a:solidFill>
                            <a:srgbClr val="663300"/>
                          </a:solidFill>
                          <a:effectLst/>
                          <a:latin typeface="Times New Roman" pitchFamily="18" charset="0"/>
                        </a:rPr>
                        <a:t>Тип облака</a:t>
                      </a:r>
                      <a:endParaRPr kumimoji="0" lang="en-US" altLang="en-US" sz="2200" b="1"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1" i="0" u="none" strike="noStrike" cap="none" normalizeH="0" baseline="0" smtClean="0">
                          <a:ln>
                            <a:noFill/>
                          </a:ln>
                          <a:solidFill>
                            <a:srgbClr val="663300"/>
                          </a:solidFill>
                          <a:effectLst/>
                          <a:latin typeface="Times New Roman" pitchFamily="18" charset="0"/>
                        </a:rPr>
                        <a:t>0-2</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1" i="0" u="none" strike="noStrike" cap="none" normalizeH="0" baseline="0" smtClean="0">
                          <a:ln>
                            <a:noFill/>
                          </a:ln>
                          <a:solidFill>
                            <a:srgbClr val="663300"/>
                          </a:solidFill>
                          <a:effectLst/>
                          <a:latin typeface="Times New Roman" pitchFamily="18" charset="0"/>
                        </a:rPr>
                        <a:t>3-4</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1" i="0" u="none" strike="noStrike" cap="none" normalizeH="0" baseline="0" smtClean="0">
                          <a:ln>
                            <a:noFill/>
                          </a:ln>
                          <a:solidFill>
                            <a:srgbClr val="663300"/>
                          </a:solidFill>
                          <a:effectLst/>
                          <a:latin typeface="Times New Roman" pitchFamily="18" charset="0"/>
                        </a:rPr>
                        <a:t>5-6</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1" i="0" u="none" strike="noStrike" cap="none" normalizeH="0" baseline="0" smtClean="0">
                          <a:ln>
                            <a:noFill/>
                          </a:ln>
                          <a:solidFill>
                            <a:srgbClr val="663300"/>
                          </a:solidFill>
                          <a:effectLst/>
                          <a:latin typeface="Times New Roman" pitchFamily="18" charset="0"/>
                        </a:rPr>
                        <a:t>7-8</a:t>
                      </a: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2400" b="0" i="0" u="none" strike="noStrike" cap="none" normalizeH="0" baseline="0" smtClean="0">
                          <a:ln>
                            <a:noFill/>
                          </a:ln>
                          <a:solidFill>
                            <a:srgbClr val="663300"/>
                          </a:solidFill>
                          <a:effectLst/>
                          <a:latin typeface="Times New Roman" pitchFamily="18" charset="0"/>
                        </a:rPr>
                        <a:t>Високи</a:t>
                      </a:r>
                      <a:endParaRPr kumimoji="0" lang="en-US" altLang="en-US" sz="2400" b="0"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1</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1</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1</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0.9</a:t>
                      </a: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2400" b="0" i="0" u="none" strike="noStrike" cap="none" normalizeH="0" baseline="0" smtClean="0">
                          <a:ln>
                            <a:noFill/>
                          </a:ln>
                          <a:solidFill>
                            <a:srgbClr val="663300"/>
                          </a:solidFill>
                          <a:effectLst/>
                          <a:latin typeface="Times New Roman" pitchFamily="18" charset="0"/>
                        </a:rPr>
                        <a:t>Средњи</a:t>
                      </a:r>
                      <a:endParaRPr kumimoji="0" lang="en-US" altLang="en-US" sz="2400" b="0"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1</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1</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0.8</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0.5</a:t>
                      </a: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sr-Cyrl-CS" altLang="en-US" sz="2400" b="0" i="0" u="none" strike="noStrike" cap="none" normalizeH="0" baseline="0" smtClean="0">
                          <a:ln>
                            <a:noFill/>
                          </a:ln>
                          <a:solidFill>
                            <a:srgbClr val="663300"/>
                          </a:solidFill>
                          <a:effectLst/>
                          <a:latin typeface="Times New Roman" pitchFamily="18" charset="0"/>
                        </a:rPr>
                        <a:t>Ниски</a:t>
                      </a:r>
                      <a:endParaRPr kumimoji="0" lang="en-US" altLang="en-US" sz="2400" b="0" i="0" u="none" strike="noStrike" cap="none" normalizeH="0" baseline="0" smtClean="0">
                        <a:ln>
                          <a:noFill/>
                        </a:ln>
                        <a:solidFill>
                          <a:srgbClr val="663300"/>
                        </a:solidFill>
                        <a:effectLst/>
                        <a:latin typeface="Times New Roman" pitchFamily="18"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1</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0.8</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0.5</a:t>
                      </a: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5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400" b="0" i="0" u="none" strike="noStrike" cap="none" normalizeH="0" baseline="0" smtClean="0">
                          <a:ln>
                            <a:noFill/>
                          </a:ln>
                          <a:solidFill>
                            <a:srgbClr val="663300"/>
                          </a:solidFill>
                          <a:effectLst/>
                          <a:latin typeface="Times New Roman" pitchFamily="18" charset="0"/>
                        </a:rPr>
                        <a:t>0.2</a:t>
                      </a: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5197228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sr-Cyrl-CS" altLang="en-US" b="1">
                <a:solidFill>
                  <a:srgbClr val="663300"/>
                </a:solidFill>
              </a:rPr>
              <a:t>Стратосферски озон</a:t>
            </a:r>
            <a:endParaRPr lang="en-US" altLang="en-US" b="1">
              <a:solidFill>
                <a:srgbClr val="663300"/>
              </a:solidFill>
            </a:endParaRPr>
          </a:p>
        </p:txBody>
      </p:sp>
      <p:graphicFrame>
        <p:nvGraphicFramePr>
          <p:cNvPr id="81984" name="Object 64"/>
          <p:cNvGraphicFramePr>
            <a:graphicFrameLocks noChangeAspect="1"/>
          </p:cNvGraphicFramePr>
          <p:nvPr/>
        </p:nvGraphicFramePr>
        <p:xfrm>
          <a:off x="2116138" y="2470150"/>
          <a:ext cx="2133600" cy="576263"/>
        </p:xfrm>
        <a:graphic>
          <a:graphicData uri="http://schemas.openxmlformats.org/presentationml/2006/ole">
            <p:oleObj spid="_x0000_s113708" name="Equation" r:id="rId3" imgW="2133600" imgH="571500" progId="Equation.3">
              <p:embed/>
            </p:oleObj>
          </a:graphicData>
        </a:graphic>
      </p:graphicFrame>
      <p:graphicFrame>
        <p:nvGraphicFramePr>
          <p:cNvPr id="81986" name="Object 66"/>
          <p:cNvGraphicFramePr>
            <a:graphicFrameLocks noChangeAspect="1"/>
          </p:cNvGraphicFramePr>
          <p:nvPr/>
        </p:nvGraphicFramePr>
        <p:xfrm>
          <a:off x="5784850" y="2470150"/>
          <a:ext cx="2195513" cy="576263"/>
        </p:xfrm>
        <a:graphic>
          <a:graphicData uri="http://schemas.openxmlformats.org/presentationml/2006/ole">
            <p:oleObj spid="_x0000_s113709" name="Equation" r:id="rId4" imgW="2197100" imgH="571500" progId="Equation.3">
              <p:embed/>
            </p:oleObj>
          </a:graphicData>
        </a:graphic>
      </p:graphicFrame>
      <p:sp>
        <p:nvSpPr>
          <p:cNvPr id="81988" name="Text Box 68"/>
          <p:cNvSpPr txBox="1">
            <a:spLocks noChangeArrowheads="1"/>
          </p:cNvSpPr>
          <p:nvPr/>
        </p:nvSpPr>
        <p:spPr bwMode="auto">
          <a:xfrm>
            <a:off x="2116138" y="1981200"/>
            <a:ext cx="2517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None/>
            </a:pPr>
            <a:r>
              <a:rPr lang="sr-Cyrl-CS" altLang="en-US" sz="2000" b="0">
                <a:solidFill>
                  <a:schemeClr val="tx1"/>
                </a:solidFill>
              </a:rPr>
              <a:t>Реакције стварања</a:t>
            </a:r>
            <a:r>
              <a:rPr lang="en-US" altLang="en-US" sz="2000" b="0">
                <a:solidFill>
                  <a:schemeClr val="tx1"/>
                </a:solidFill>
              </a:rPr>
              <a:t> О</a:t>
            </a:r>
            <a:r>
              <a:rPr lang="en-US" altLang="en-US" sz="2000" b="0" baseline="-30000">
                <a:solidFill>
                  <a:schemeClr val="tx1"/>
                </a:solidFill>
              </a:rPr>
              <a:t>3</a:t>
            </a:r>
            <a:endParaRPr lang="en-US" altLang="en-US" sz="2000" b="0">
              <a:solidFill>
                <a:schemeClr val="tx1"/>
              </a:solidFill>
            </a:endParaRPr>
          </a:p>
        </p:txBody>
      </p:sp>
      <p:sp>
        <p:nvSpPr>
          <p:cNvPr id="81989" name="Text Box 69"/>
          <p:cNvSpPr txBox="1">
            <a:spLocks noChangeArrowheads="1"/>
          </p:cNvSpPr>
          <p:nvPr/>
        </p:nvSpPr>
        <p:spPr bwMode="auto">
          <a:xfrm>
            <a:off x="5621338" y="1981200"/>
            <a:ext cx="26400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None/>
            </a:pPr>
            <a:r>
              <a:rPr lang="sr-Cyrl-CS" altLang="en-US" sz="2000" b="0">
                <a:solidFill>
                  <a:schemeClr val="tx1"/>
                </a:solidFill>
              </a:rPr>
              <a:t>Реакције уништења</a:t>
            </a:r>
            <a:r>
              <a:rPr lang="en-US" altLang="en-US" sz="2000" b="0">
                <a:solidFill>
                  <a:schemeClr val="tx1"/>
                </a:solidFill>
              </a:rPr>
              <a:t> О</a:t>
            </a:r>
            <a:r>
              <a:rPr lang="en-US" altLang="en-US" sz="2000" b="0" baseline="-30000">
                <a:solidFill>
                  <a:schemeClr val="tx1"/>
                </a:solidFill>
              </a:rPr>
              <a:t>3</a:t>
            </a:r>
            <a:endParaRPr lang="en-US" altLang="en-US" sz="2000" b="0">
              <a:solidFill>
                <a:schemeClr val="tx1"/>
              </a:solidFill>
            </a:endParaRPr>
          </a:p>
        </p:txBody>
      </p:sp>
      <p:graphicFrame>
        <p:nvGraphicFramePr>
          <p:cNvPr id="81990" name="Object 70"/>
          <p:cNvGraphicFramePr>
            <a:graphicFrameLocks noChangeAspect="1"/>
          </p:cNvGraphicFramePr>
          <p:nvPr/>
        </p:nvGraphicFramePr>
        <p:xfrm>
          <a:off x="1905000" y="3657600"/>
          <a:ext cx="1157288" cy="219075"/>
        </p:xfrm>
        <a:graphic>
          <a:graphicData uri="http://schemas.openxmlformats.org/presentationml/2006/ole">
            <p:oleObj spid="_x0000_s113710" name="Equation" r:id="rId5" imgW="1155199" imgH="215806" progId="Equation.3">
              <p:embed/>
            </p:oleObj>
          </a:graphicData>
        </a:graphic>
      </p:graphicFrame>
      <p:graphicFrame>
        <p:nvGraphicFramePr>
          <p:cNvPr id="81992" name="Object 72"/>
          <p:cNvGraphicFramePr>
            <a:graphicFrameLocks noChangeAspect="1"/>
          </p:cNvGraphicFramePr>
          <p:nvPr/>
        </p:nvGraphicFramePr>
        <p:xfrm>
          <a:off x="1905000" y="3886200"/>
          <a:ext cx="1609725" cy="219075"/>
        </p:xfrm>
        <a:graphic>
          <a:graphicData uri="http://schemas.openxmlformats.org/presentationml/2006/ole">
            <p:oleObj spid="_x0000_s113711" r:id="rId6" imgW="1612900" imgH="215900" progId="">
              <p:embed/>
            </p:oleObj>
          </a:graphicData>
        </a:graphic>
      </p:graphicFrame>
      <p:graphicFrame>
        <p:nvGraphicFramePr>
          <p:cNvPr id="81994" name="Object 74"/>
          <p:cNvGraphicFramePr>
            <a:graphicFrameLocks noChangeAspect="1"/>
          </p:cNvGraphicFramePr>
          <p:nvPr/>
        </p:nvGraphicFramePr>
        <p:xfrm>
          <a:off x="1905000" y="4114800"/>
          <a:ext cx="1400175" cy="219075"/>
        </p:xfrm>
        <a:graphic>
          <a:graphicData uri="http://schemas.openxmlformats.org/presentationml/2006/ole">
            <p:oleObj spid="_x0000_s113712" r:id="rId7" imgW="1396394" imgH="215806" progId="">
              <p:embed/>
            </p:oleObj>
          </a:graphicData>
        </a:graphic>
      </p:graphicFrame>
      <p:graphicFrame>
        <p:nvGraphicFramePr>
          <p:cNvPr id="81996" name="Object 76"/>
          <p:cNvGraphicFramePr>
            <a:graphicFrameLocks noChangeAspect="1"/>
          </p:cNvGraphicFramePr>
          <p:nvPr/>
        </p:nvGraphicFramePr>
        <p:xfrm>
          <a:off x="5857875" y="3810000"/>
          <a:ext cx="1533525" cy="457200"/>
        </p:xfrm>
        <a:graphic>
          <a:graphicData uri="http://schemas.openxmlformats.org/presentationml/2006/ole">
            <p:oleObj spid="_x0000_s113713" r:id="rId8" imgW="1536700" imgH="457200" progId="">
              <p:embed/>
            </p:oleObj>
          </a:graphicData>
        </a:graphic>
      </p:graphicFrame>
      <p:graphicFrame>
        <p:nvGraphicFramePr>
          <p:cNvPr id="81998" name="Object 78"/>
          <p:cNvGraphicFramePr>
            <a:graphicFrameLocks noChangeAspect="1"/>
          </p:cNvGraphicFramePr>
          <p:nvPr/>
        </p:nvGraphicFramePr>
        <p:xfrm>
          <a:off x="4000500" y="3886200"/>
          <a:ext cx="1409700" cy="219075"/>
        </p:xfrm>
        <a:graphic>
          <a:graphicData uri="http://schemas.openxmlformats.org/presentationml/2006/ole">
            <p:oleObj spid="_x0000_s113714" r:id="rId9" imgW="1409088" imgH="215806" progId="">
              <p:embed/>
            </p:oleObj>
          </a:graphicData>
        </a:graphic>
      </p:graphicFrame>
      <p:graphicFrame>
        <p:nvGraphicFramePr>
          <p:cNvPr id="82000" name="Object 80"/>
          <p:cNvGraphicFramePr>
            <a:graphicFrameLocks noChangeAspect="1"/>
          </p:cNvGraphicFramePr>
          <p:nvPr/>
        </p:nvGraphicFramePr>
        <p:xfrm>
          <a:off x="7915275" y="3886200"/>
          <a:ext cx="771525" cy="228600"/>
        </p:xfrm>
        <a:graphic>
          <a:graphicData uri="http://schemas.openxmlformats.org/presentationml/2006/ole">
            <p:oleObj spid="_x0000_s113715" r:id="rId10" imgW="774364" imgH="228501" progId="Equation.3">
              <p:embed/>
            </p:oleObj>
          </a:graphicData>
        </a:graphic>
      </p:graphicFrame>
      <p:graphicFrame>
        <p:nvGraphicFramePr>
          <p:cNvPr id="82003" name="Object 83"/>
          <p:cNvGraphicFramePr>
            <a:graphicFrameLocks noChangeAspect="1"/>
          </p:cNvGraphicFramePr>
          <p:nvPr/>
        </p:nvGraphicFramePr>
        <p:xfrm>
          <a:off x="1905000" y="6019800"/>
          <a:ext cx="1397000" cy="457200"/>
        </p:xfrm>
        <a:graphic>
          <a:graphicData uri="http://schemas.openxmlformats.org/presentationml/2006/ole">
            <p:oleObj spid="_x0000_s113716" name="Equation" r:id="rId11" imgW="1397000" imgH="457200" progId="Equation.3">
              <p:embed/>
            </p:oleObj>
          </a:graphicData>
        </a:graphic>
      </p:graphicFrame>
      <p:graphicFrame>
        <p:nvGraphicFramePr>
          <p:cNvPr id="82002" name="Object 82"/>
          <p:cNvGraphicFramePr>
            <a:graphicFrameLocks noChangeAspect="1"/>
          </p:cNvGraphicFramePr>
          <p:nvPr/>
        </p:nvGraphicFramePr>
        <p:xfrm>
          <a:off x="4076700" y="6172200"/>
          <a:ext cx="927100" cy="225425"/>
        </p:xfrm>
        <a:graphic>
          <a:graphicData uri="http://schemas.openxmlformats.org/presentationml/2006/ole">
            <p:oleObj spid="_x0000_s113717" name="Equation" r:id="rId12" imgW="927100" imgH="228600" progId="Equation.3">
              <p:embed/>
            </p:oleObj>
          </a:graphicData>
        </a:graphic>
      </p:graphicFrame>
      <p:graphicFrame>
        <p:nvGraphicFramePr>
          <p:cNvPr id="82006" name="Object 86"/>
          <p:cNvGraphicFramePr>
            <a:graphicFrameLocks noChangeAspect="1"/>
          </p:cNvGraphicFramePr>
          <p:nvPr/>
        </p:nvGraphicFramePr>
        <p:xfrm>
          <a:off x="1873250" y="4933950"/>
          <a:ext cx="1273175" cy="457200"/>
        </p:xfrm>
        <a:graphic>
          <a:graphicData uri="http://schemas.openxmlformats.org/presentationml/2006/ole">
            <p:oleObj spid="_x0000_s113718" name="Equation" r:id="rId13" imgW="1270000" imgH="457200" progId="Equation.3">
              <p:embed/>
            </p:oleObj>
          </a:graphicData>
        </a:graphic>
      </p:graphicFrame>
      <p:graphicFrame>
        <p:nvGraphicFramePr>
          <p:cNvPr id="82008" name="Object 88"/>
          <p:cNvGraphicFramePr>
            <a:graphicFrameLocks noChangeAspect="1"/>
          </p:cNvGraphicFramePr>
          <p:nvPr/>
        </p:nvGraphicFramePr>
        <p:xfrm>
          <a:off x="5819775" y="4724400"/>
          <a:ext cx="1838325" cy="914400"/>
        </p:xfrm>
        <a:graphic>
          <a:graphicData uri="http://schemas.openxmlformats.org/presentationml/2006/ole">
            <p:oleObj spid="_x0000_s113719" name="Equation" r:id="rId14" imgW="1841500" imgH="914400" progId="Equation.3">
              <p:embed/>
            </p:oleObj>
          </a:graphicData>
        </a:graphic>
      </p:graphicFrame>
      <p:graphicFrame>
        <p:nvGraphicFramePr>
          <p:cNvPr id="82010" name="Object 90"/>
          <p:cNvGraphicFramePr>
            <a:graphicFrameLocks noChangeAspect="1"/>
          </p:cNvGraphicFramePr>
          <p:nvPr/>
        </p:nvGraphicFramePr>
        <p:xfrm>
          <a:off x="4000500" y="5029200"/>
          <a:ext cx="927100" cy="225425"/>
        </p:xfrm>
        <a:graphic>
          <a:graphicData uri="http://schemas.openxmlformats.org/presentationml/2006/ole">
            <p:oleObj spid="_x0000_s113720" name="Equation" r:id="rId15" imgW="927100" imgH="228600" progId="Equation.3">
              <p:embed/>
            </p:oleObj>
          </a:graphicData>
        </a:graphic>
      </p:graphicFrame>
      <p:graphicFrame>
        <p:nvGraphicFramePr>
          <p:cNvPr id="82012" name="Object 92"/>
          <p:cNvGraphicFramePr>
            <a:graphicFrameLocks noChangeAspect="1"/>
          </p:cNvGraphicFramePr>
          <p:nvPr/>
        </p:nvGraphicFramePr>
        <p:xfrm>
          <a:off x="7915275" y="5105400"/>
          <a:ext cx="766763" cy="225425"/>
        </p:xfrm>
        <a:graphic>
          <a:graphicData uri="http://schemas.openxmlformats.org/presentationml/2006/ole">
            <p:oleObj spid="_x0000_s113721" name="Equation" r:id="rId16" imgW="761669" imgH="228501" progId="Equation.3">
              <p:embed/>
            </p:oleObj>
          </a:graphicData>
        </a:graphic>
      </p:graphicFrame>
      <p:sp>
        <p:nvSpPr>
          <p:cNvPr id="82016" name="Rectangle 96"/>
          <p:cNvSpPr>
            <a:spLocks noChangeArrowheads="1"/>
          </p:cNvSpPr>
          <p:nvPr/>
        </p:nvSpPr>
        <p:spPr bwMode="auto">
          <a:xfrm>
            <a:off x="1828800" y="4648200"/>
            <a:ext cx="18288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sr-Cyrl-CS" altLang="en-US" sz="1100">
                <a:solidFill>
                  <a:schemeClr val="tx1"/>
                </a:solidFill>
              </a:rPr>
              <a:t>Халохени угљеници</a:t>
            </a:r>
            <a:r>
              <a:rPr lang="en-US" altLang="en-US" sz="1100">
                <a:solidFill>
                  <a:schemeClr val="tx1"/>
                </a:solidFill>
              </a:rPr>
              <a:t> </a:t>
            </a:r>
            <a:endParaRPr lang="en-US" altLang="en-US" sz="2400">
              <a:solidFill>
                <a:schemeClr val="tx1"/>
              </a:solidFill>
            </a:endParaRPr>
          </a:p>
        </p:txBody>
      </p:sp>
      <p:sp>
        <p:nvSpPr>
          <p:cNvPr id="82017" name="Rectangle 97"/>
          <p:cNvSpPr>
            <a:spLocks noChangeArrowheads="1"/>
          </p:cNvSpPr>
          <p:nvPr/>
        </p:nvSpPr>
        <p:spPr bwMode="auto">
          <a:xfrm>
            <a:off x="1905000" y="5715000"/>
            <a:ext cx="12954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sr-Cyrl-CS" altLang="en-US" sz="1100">
                <a:solidFill>
                  <a:schemeClr val="tx1"/>
                </a:solidFill>
              </a:rPr>
              <a:t>Азотни радикали</a:t>
            </a:r>
            <a:r>
              <a:rPr lang="en-US" altLang="en-US" sz="1100" b="0">
                <a:solidFill>
                  <a:schemeClr val="tx1"/>
                </a:solidFill>
              </a:rPr>
              <a:t> </a:t>
            </a:r>
            <a:endParaRPr lang="en-US" altLang="en-US" sz="2400" b="0">
              <a:solidFill>
                <a:schemeClr val="tx1"/>
              </a:solidFill>
            </a:endParaRPr>
          </a:p>
        </p:txBody>
      </p:sp>
      <p:sp>
        <p:nvSpPr>
          <p:cNvPr id="82018" name="Rectangle 98"/>
          <p:cNvSpPr>
            <a:spLocks noChangeArrowheads="1"/>
          </p:cNvSpPr>
          <p:nvPr/>
        </p:nvSpPr>
        <p:spPr bwMode="auto">
          <a:xfrm>
            <a:off x="1828800" y="3352800"/>
            <a:ext cx="19812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sr-Cyrl-CS" altLang="en-US" sz="1100">
                <a:solidFill>
                  <a:schemeClr val="tx1"/>
                </a:solidFill>
              </a:rPr>
              <a:t>Водоникови радикали</a:t>
            </a:r>
            <a:endParaRPr lang="en-US" altLang="en-US" sz="2400" b="0">
              <a:solidFill>
                <a:schemeClr val="tx1"/>
              </a:solidFill>
            </a:endParaRPr>
          </a:p>
        </p:txBody>
      </p:sp>
      <p:sp>
        <p:nvSpPr>
          <p:cNvPr id="82019" name="AutoShape 99"/>
          <p:cNvSpPr>
            <a:spLocks/>
          </p:cNvSpPr>
          <p:nvPr/>
        </p:nvSpPr>
        <p:spPr bwMode="auto">
          <a:xfrm>
            <a:off x="3619500" y="3581400"/>
            <a:ext cx="228600" cy="838200"/>
          </a:xfrm>
          <a:prstGeom prst="rightBrace">
            <a:avLst>
              <a:gd name="adj1" fmla="val 30556"/>
              <a:gd name="adj2" fmla="val 50000"/>
            </a:avLst>
          </a:prstGeom>
          <a:noFill/>
          <a:ln w="12700">
            <a:solidFill>
              <a:srgbClr val="00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GB"/>
          </a:p>
        </p:txBody>
      </p:sp>
      <p:sp>
        <p:nvSpPr>
          <p:cNvPr id="82021" name="AutoShape 101"/>
          <p:cNvSpPr>
            <a:spLocks/>
          </p:cNvSpPr>
          <p:nvPr/>
        </p:nvSpPr>
        <p:spPr bwMode="auto">
          <a:xfrm>
            <a:off x="3619500" y="6019800"/>
            <a:ext cx="228600" cy="457200"/>
          </a:xfrm>
          <a:prstGeom prst="rightBrace">
            <a:avLst>
              <a:gd name="adj1" fmla="val 16667"/>
              <a:gd name="adj2" fmla="val 50000"/>
            </a:avLst>
          </a:prstGeom>
          <a:noFill/>
          <a:ln w="12700">
            <a:solidFill>
              <a:srgbClr val="00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GB"/>
          </a:p>
        </p:txBody>
      </p:sp>
      <p:sp>
        <p:nvSpPr>
          <p:cNvPr id="82022" name="AutoShape 102"/>
          <p:cNvSpPr>
            <a:spLocks/>
          </p:cNvSpPr>
          <p:nvPr/>
        </p:nvSpPr>
        <p:spPr bwMode="auto">
          <a:xfrm>
            <a:off x="3619500" y="4953000"/>
            <a:ext cx="228600" cy="457200"/>
          </a:xfrm>
          <a:prstGeom prst="rightBrace">
            <a:avLst>
              <a:gd name="adj1" fmla="val 16667"/>
              <a:gd name="adj2" fmla="val 50000"/>
            </a:avLst>
          </a:prstGeom>
          <a:noFill/>
          <a:ln w="12700">
            <a:solidFill>
              <a:srgbClr val="00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GB"/>
          </a:p>
        </p:txBody>
      </p:sp>
      <p:sp>
        <p:nvSpPr>
          <p:cNvPr id="82023" name="AutoShape 103"/>
          <p:cNvSpPr>
            <a:spLocks/>
          </p:cNvSpPr>
          <p:nvPr/>
        </p:nvSpPr>
        <p:spPr bwMode="auto">
          <a:xfrm>
            <a:off x="7610475" y="3810000"/>
            <a:ext cx="228600" cy="457200"/>
          </a:xfrm>
          <a:prstGeom prst="rightBrace">
            <a:avLst>
              <a:gd name="adj1" fmla="val 16667"/>
              <a:gd name="adj2" fmla="val 50000"/>
            </a:avLst>
          </a:prstGeom>
          <a:noFill/>
          <a:ln w="12700">
            <a:solidFill>
              <a:srgbClr val="00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GB"/>
          </a:p>
        </p:txBody>
      </p:sp>
      <p:sp>
        <p:nvSpPr>
          <p:cNvPr id="82024" name="AutoShape 104"/>
          <p:cNvSpPr>
            <a:spLocks/>
          </p:cNvSpPr>
          <p:nvPr/>
        </p:nvSpPr>
        <p:spPr bwMode="auto">
          <a:xfrm>
            <a:off x="7610475" y="4724400"/>
            <a:ext cx="228600" cy="990600"/>
          </a:xfrm>
          <a:prstGeom prst="rightBrace">
            <a:avLst>
              <a:gd name="adj1" fmla="val 36111"/>
              <a:gd name="adj2" fmla="val 50000"/>
            </a:avLst>
          </a:prstGeom>
          <a:noFill/>
          <a:ln w="12700">
            <a:solidFill>
              <a:srgbClr val="00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GB"/>
          </a:p>
        </p:txBody>
      </p:sp>
      <p:sp>
        <p:nvSpPr>
          <p:cNvPr id="82025" name="Text Box 105"/>
          <p:cNvSpPr txBox="1">
            <a:spLocks noChangeArrowheads="1"/>
          </p:cNvSpPr>
          <p:nvPr/>
        </p:nvSpPr>
        <p:spPr bwMode="auto">
          <a:xfrm>
            <a:off x="7315200" y="2819400"/>
            <a:ext cx="12588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None/>
            </a:pPr>
            <a:r>
              <a:rPr lang="sr-Cyrl-CS" altLang="en-US" sz="1200" b="0">
                <a:solidFill>
                  <a:schemeClr val="tx1"/>
                </a:solidFill>
              </a:rPr>
              <a:t>(рекомбинација)</a:t>
            </a:r>
            <a:endParaRPr lang="en-US" altLang="en-US" sz="1200" b="0">
              <a:solidFill>
                <a:schemeClr val="tx1"/>
              </a:solidFill>
            </a:endParaRPr>
          </a:p>
        </p:txBody>
      </p:sp>
    </p:spTree>
    <p:extLst>
      <p:ext uri="{BB962C8B-B14F-4D97-AF65-F5344CB8AC3E}">
        <p14:creationId xmlns:p14="http://schemas.microsoft.com/office/powerpoint/2010/main" xmlns="" val="30037614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28763" y="304800"/>
            <a:ext cx="3271837" cy="1143000"/>
          </a:xfrm>
        </p:spPr>
        <p:txBody>
          <a:bodyPr/>
          <a:lstStyle/>
          <a:p>
            <a:pPr algn="ctr"/>
            <a:r>
              <a:rPr lang="sr-Cyrl-CS" altLang="en-US" sz="1800" b="1">
                <a:solidFill>
                  <a:srgbClr val="000000"/>
                </a:solidFill>
                <a:cs typeface="Times New Roman" pitchFamily="18" charset="0"/>
              </a:rPr>
              <a:t>Удео рефлектованог зрачења у укупном у загађеном градском ваздуху</a:t>
            </a:r>
            <a:r>
              <a:rPr lang="en-US" altLang="en-US" sz="1800" b="1">
                <a:solidFill>
                  <a:srgbClr val="000000"/>
                </a:solidFill>
                <a:cs typeface="Times New Roman" pitchFamily="18" charset="0"/>
              </a:rPr>
              <a:t> </a:t>
            </a:r>
          </a:p>
        </p:txBody>
      </p:sp>
      <p:graphicFrame>
        <p:nvGraphicFramePr>
          <p:cNvPr id="94211" name="Object 3"/>
          <p:cNvGraphicFramePr>
            <a:graphicFrameLocks noChangeAspect="1"/>
          </p:cNvGraphicFramePr>
          <p:nvPr/>
        </p:nvGraphicFramePr>
        <p:xfrm>
          <a:off x="1447800" y="2032000"/>
          <a:ext cx="3746500" cy="4292600"/>
        </p:xfrm>
        <a:graphic>
          <a:graphicData uri="http://schemas.openxmlformats.org/presentationml/2006/ole">
            <p:oleObj spid="_x0000_s114693" name="Chart" r:id="rId3" imgW="4442400" imgH="5109840" progId="Excel.Chart.8">
              <p:embed/>
            </p:oleObj>
          </a:graphicData>
        </a:graphic>
      </p:graphicFrame>
      <p:pic>
        <p:nvPicPr>
          <p:cNvPr id="94213" name="Picture 5"/>
          <p:cNvPicPr>
            <a:picLocks noChangeAspect="1" noChangeArrowheads="1"/>
          </p:cNvPicPr>
          <p:nvPr/>
        </p:nvPicPr>
        <p:blipFill>
          <a:blip r:embed="rId4" cstate="print">
            <a:lum bright="-22000"/>
            <a:extLst>
              <a:ext uri="{28A0092B-C50C-407E-A947-70E740481C1C}">
                <a14:useLocalDpi xmlns:a14="http://schemas.microsoft.com/office/drawing/2010/main" xmlns="" val="0"/>
              </a:ext>
            </a:extLst>
          </a:blip>
          <a:srcRect/>
          <a:stretch>
            <a:fillRect/>
          </a:stretch>
        </p:blipFill>
        <p:spPr bwMode="auto">
          <a:xfrm>
            <a:off x="5181600" y="2057400"/>
            <a:ext cx="3886200" cy="4238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4444" name="Rectangle 236"/>
          <p:cNvSpPr>
            <a:spLocks noChangeArrowheads="1"/>
          </p:cNvSpPr>
          <p:nvPr/>
        </p:nvSpPr>
        <p:spPr bwMode="auto">
          <a:xfrm>
            <a:off x="5334000" y="304800"/>
            <a:ext cx="327183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69" tIns="46034" rIns="92069" bIns="46034"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buFontTx/>
              <a:buNone/>
            </a:pPr>
            <a:r>
              <a:rPr lang="sr-Cyrl-CS" altLang="en-US" sz="1800" i="1">
                <a:solidFill>
                  <a:srgbClr val="000000"/>
                </a:solidFill>
              </a:rPr>
              <a:t>Албедо у UV области за различите врсте подлоге</a:t>
            </a:r>
            <a:endParaRPr lang="en-US" altLang="en-US" sz="1800" i="1">
              <a:solidFill>
                <a:schemeClr val="tx2"/>
              </a:solidFill>
            </a:endParaRPr>
          </a:p>
        </p:txBody>
      </p:sp>
    </p:spTree>
    <p:extLst>
      <p:ext uri="{BB962C8B-B14F-4D97-AF65-F5344CB8AC3E}">
        <p14:creationId xmlns:p14="http://schemas.microsoft.com/office/powerpoint/2010/main" xmlns="" val="33424312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417557" y="-54543"/>
            <a:ext cx="6378916" cy="579512"/>
          </a:xfrm>
        </p:spPr>
        <p:txBody>
          <a:bodyPr/>
          <a:lstStyle/>
          <a:p>
            <a:r>
              <a:rPr lang="en-US" sz="4000" b="1" i="0" dirty="0" smtClean="0">
                <a:solidFill>
                  <a:schemeClr val="bg2">
                    <a:lumMod val="50000"/>
                  </a:schemeClr>
                </a:solidFill>
              </a:rPr>
              <a:t>Ultraviolet (UV) radiation</a:t>
            </a:r>
            <a:endParaRPr lang="en-US" sz="4000" b="1" i="0" dirty="0">
              <a:solidFill>
                <a:schemeClr val="bg2">
                  <a:lumMod val="50000"/>
                </a:schemeClr>
              </a:solidFill>
            </a:endParaRPr>
          </a:p>
        </p:txBody>
      </p:sp>
      <p:pic>
        <p:nvPicPr>
          <p:cNvPr id="757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2422525" cy="5290885"/>
          </a:xfrm>
          <a:prstGeom prst="rect">
            <a:avLst/>
          </a:prstGeom>
          <a:noFill/>
          <a:extLst>
            <a:ext uri="{909E8E84-426E-40DD-AFC4-6F175D3DCCD1}">
              <a14:hiddenFill xmlns:a14="http://schemas.microsoft.com/office/drawing/2010/main" xmlns="">
                <a:solidFill>
                  <a:srgbClr val="FFFFFF"/>
                </a:solidFill>
              </a14:hiddenFill>
            </a:ext>
          </a:extLst>
        </p:spPr>
      </p:pic>
      <p:sp>
        <p:nvSpPr>
          <p:cNvPr id="75789" name="Text Box 13"/>
          <p:cNvSpPr txBox="1">
            <a:spLocks noChangeArrowheads="1"/>
          </p:cNvSpPr>
          <p:nvPr/>
        </p:nvSpPr>
        <p:spPr bwMode="auto">
          <a:xfrm>
            <a:off x="2497574" y="507361"/>
            <a:ext cx="256192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None/>
            </a:pPr>
            <a:r>
              <a:rPr lang="en-US" altLang="en-US" sz="2400" i="1" dirty="0" smtClean="0"/>
              <a:t>UVC   100-290 </a:t>
            </a:r>
            <a:r>
              <a:rPr lang="en-US" altLang="en-US" sz="2400" i="1" dirty="0"/>
              <a:t>nm</a:t>
            </a:r>
          </a:p>
          <a:p>
            <a:pPr>
              <a:buFontTx/>
              <a:buNone/>
            </a:pPr>
            <a:r>
              <a:rPr lang="en-US" altLang="en-US" sz="2400" i="1" dirty="0" smtClean="0"/>
              <a:t>UVB   290-315nm</a:t>
            </a:r>
            <a:endParaRPr lang="en-US" altLang="en-US" sz="2400" i="1" dirty="0"/>
          </a:p>
          <a:p>
            <a:pPr>
              <a:buFontTx/>
              <a:buNone/>
            </a:pPr>
            <a:r>
              <a:rPr lang="en-US" altLang="en-US" sz="2400" i="1" dirty="0" smtClean="0"/>
              <a:t>UVA   315-400 </a:t>
            </a:r>
            <a:r>
              <a:rPr lang="en-US" altLang="en-US" sz="2400" i="1" dirty="0"/>
              <a:t>nm</a:t>
            </a:r>
          </a:p>
        </p:txBody>
      </p:sp>
      <p:sp>
        <p:nvSpPr>
          <p:cNvPr id="75791" name="Text Box 15"/>
          <p:cNvSpPr txBox="1">
            <a:spLocks noChangeArrowheads="1"/>
          </p:cNvSpPr>
          <p:nvPr/>
        </p:nvSpPr>
        <p:spPr bwMode="auto">
          <a:xfrm>
            <a:off x="2458092" y="1988840"/>
            <a:ext cx="4651017"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None/>
            </a:pPr>
            <a:r>
              <a:rPr lang="en-US" sz="1600" dirty="0" smtClean="0">
                <a:solidFill>
                  <a:schemeClr val="bg2">
                    <a:lumMod val="50000"/>
                  </a:schemeClr>
                </a:solidFill>
              </a:rPr>
              <a:t>MAIN FACTORS </a:t>
            </a:r>
            <a:r>
              <a:rPr lang="en-US" sz="1600" dirty="0">
                <a:solidFill>
                  <a:schemeClr val="bg2">
                    <a:lumMod val="50000"/>
                  </a:schemeClr>
                </a:solidFill>
              </a:rPr>
              <a:t>AFFECTING UV RADIATION</a:t>
            </a:r>
            <a:r>
              <a:rPr lang="en-US" sz="1600" dirty="0" smtClean="0">
                <a:solidFill>
                  <a:schemeClr val="bg2">
                    <a:lumMod val="50000"/>
                  </a:schemeClr>
                </a:solidFill>
              </a:rPr>
              <a:t>:</a:t>
            </a:r>
          </a:p>
          <a:p>
            <a:pPr marL="285750" indent="-285750"/>
            <a:r>
              <a:rPr lang="en-US" sz="1600" dirty="0" smtClean="0">
                <a:solidFill>
                  <a:schemeClr val="bg2">
                    <a:lumMod val="50000"/>
                  </a:schemeClr>
                </a:solidFill>
              </a:rPr>
              <a:t>Cloud cover</a:t>
            </a:r>
            <a:endParaRPr lang="en-US" sz="1600" dirty="0">
              <a:solidFill>
                <a:schemeClr val="bg2">
                  <a:lumMod val="50000"/>
                </a:schemeClr>
              </a:solidFill>
            </a:endParaRPr>
          </a:p>
          <a:p>
            <a:pPr marL="285750" indent="-285750"/>
            <a:r>
              <a:rPr lang="en-US" sz="1600" dirty="0" smtClean="0">
                <a:solidFill>
                  <a:schemeClr val="bg2">
                    <a:lumMod val="50000"/>
                  </a:schemeClr>
                </a:solidFill>
              </a:rPr>
              <a:t>Stratospheric Ozone</a:t>
            </a:r>
          </a:p>
          <a:p>
            <a:pPr marL="285750" indent="-285750"/>
            <a:r>
              <a:rPr lang="en-US" sz="1600" dirty="0" smtClean="0"/>
              <a:t>Atmospheric </a:t>
            </a:r>
            <a:r>
              <a:rPr lang="en-US" sz="1600" dirty="0"/>
              <a:t>aerosols type and </a:t>
            </a:r>
            <a:r>
              <a:rPr lang="en-US" sz="1600" dirty="0" smtClean="0"/>
              <a:t>content</a:t>
            </a:r>
          </a:p>
          <a:p>
            <a:pPr marL="285750" indent="-285750"/>
            <a:r>
              <a:rPr lang="en-US" sz="1600" dirty="0" smtClean="0"/>
              <a:t>Surface </a:t>
            </a:r>
            <a:r>
              <a:rPr lang="en-US" sz="1600" dirty="0"/>
              <a:t>albedo</a:t>
            </a:r>
            <a:endParaRPr lang="en-US" sz="1600" dirty="0" smtClean="0">
              <a:solidFill>
                <a:schemeClr val="bg2">
                  <a:lumMod val="50000"/>
                </a:schemeClr>
              </a:solidFill>
            </a:endParaRPr>
          </a:p>
          <a:p>
            <a:pPr marL="285750" indent="-285750"/>
            <a:r>
              <a:rPr lang="en-US" sz="1600" dirty="0" smtClean="0">
                <a:solidFill>
                  <a:schemeClr val="bg2">
                    <a:lumMod val="50000"/>
                  </a:schemeClr>
                </a:solidFill>
              </a:rPr>
              <a:t>Altitude</a:t>
            </a:r>
            <a:endParaRPr lang="en-US" altLang="en-US" sz="1600" dirty="0">
              <a:solidFill>
                <a:schemeClr val="bg2">
                  <a:lumMod val="50000"/>
                </a:schemeClr>
              </a:solidFill>
            </a:endParaRPr>
          </a:p>
        </p:txBody>
      </p:sp>
      <p:sp>
        <p:nvSpPr>
          <p:cNvPr id="2" name="TextBox 1"/>
          <p:cNvSpPr txBox="1"/>
          <p:nvPr/>
        </p:nvSpPr>
        <p:spPr>
          <a:xfrm>
            <a:off x="1416466" y="5290885"/>
            <a:ext cx="7691867" cy="1569660"/>
          </a:xfrm>
          <a:prstGeom prst="rect">
            <a:avLst/>
          </a:prstGeom>
          <a:noFill/>
        </p:spPr>
        <p:txBody>
          <a:bodyPr wrap="square" rtlCol="0">
            <a:spAutoFit/>
          </a:bodyPr>
          <a:lstStyle/>
          <a:p>
            <a:r>
              <a:rPr lang="en-US" sz="1600" b="0" dirty="0" smtClean="0"/>
              <a:t>1974 </a:t>
            </a:r>
            <a:r>
              <a:rPr lang="sr-Latn-RS" sz="1600" b="0" dirty="0" smtClean="0"/>
              <a:t>- </a:t>
            </a:r>
            <a:r>
              <a:rPr lang="en-US" sz="1600" b="0" dirty="0" smtClean="0"/>
              <a:t>chlorofluorocarbon </a:t>
            </a:r>
            <a:r>
              <a:rPr lang="en-US" sz="1600" b="0" dirty="0"/>
              <a:t>(CFC) gases destroy ozone </a:t>
            </a:r>
            <a:r>
              <a:rPr lang="en-US" sz="1600" b="0" dirty="0" smtClean="0"/>
              <a:t>layer</a:t>
            </a:r>
          </a:p>
          <a:p>
            <a:r>
              <a:rPr lang="en-US" sz="1600" b="0" dirty="0" smtClean="0"/>
              <a:t>1984 </a:t>
            </a:r>
            <a:r>
              <a:rPr lang="sr-Latn-RS" sz="1600" b="0" dirty="0" smtClean="0"/>
              <a:t>- </a:t>
            </a:r>
            <a:r>
              <a:rPr lang="en-US" sz="1600" b="0" dirty="0" smtClean="0"/>
              <a:t>springtime </a:t>
            </a:r>
            <a:r>
              <a:rPr lang="en-US" sz="1600" b="0" dirty="0"/>
              <a:t>Antarctic</a:t>
            </a:r>
            <a:r>
              <a:rPr lang="en-US" sz="1600" b="0" dirty="0" smtClean="0"/>
              <a:t> ozone hole is discovered</a:t>
            </a:r>
          </a:p>
          <a:p>
            <a:r>
              <a:rPr lang="en-US" sz="1600" b="0" dirty="0" smtClean="0"/>
              <a:t>1977 </a:t>
            </a:r>
            <a:r>
              <a:rPr lang="sr-Latn-RS" sz="1600" b="0" dirty="0" smtClean="0"/>
              <a:t>- </a:t>
            </a:r>
            <a:r>
              <a:rPr lang="en-US" sz="1600" b="0" dirty="0" smtClean="0"/>
              <a:t>an increased incidence in skin cancer is noticed in USA</a:t>
            </a:r>
            <a:endParaRPr lang="sr-Latn-RS" sz="1600" b="0" dirty="0" smtClean="0"/>
          </a:p>
          <a:p>
            <a:r>
              <a:rPr lang="sr-Latn-RS" sz="1600" b="0" dirty="0" smtClean="0"/>
              <a:t>Late 1970th – beginning of measurements</a:t>
            </a:r>
          </a:p>
          <a:p>
            <a:r>
              <a:rPr lang="sr-Latn-RS" sz="1600" b="0" dirty="0" smtClean="0"/>
              <a:t>1987 </a:t>
            </a:r>
            <a:r>
              <a:rPr lang="sr-Latn-RS" sz="1600" b="0" dirty="0"/>
              <a:t>- </a:t>
            </a:r>
            <a:r>
              <a:rPr lang="sr-Latn-RS" sz="1600" dirty="0"/>
              <a:t>Montreal </a:t>
            </a:r>
            <a:r>
              <a:rPr lang="sr-Latn-RS" sz="1600" dirty="0" smtClean="0"/>
              <a:t>Protocol </a:t>
            </a:r>
            <a:r>
              <a:rPr lang="sr-Latn-RS" sz="1600" b="0" dirty="0" smtClean="0"/>
              <a:t>– global agreement </a:t>
            </a:r>
            <a:r>
              <a:rPr lang="en-US" sz="1600" b="0" dirty="0" smtClean="0"/>
              <a:t>designed </a:t>
            </a:r>
            <a:r>
              <a:rPr lang="en-US" sz="1600" b="0" dirty="0"/>
              <a:t>to phase out the use and production of substances that were known to deplete ozone in the stratosphere </a:t>
            </a:r>
            <a:endParaRPr lang="en-US" sz="1600" b="0" dirty="0" smtClean="0"/>
          </a:p>
        </p:txBody>
      </p:sp>
      <p:pic>
        <p:nvPicPr>
          <p:cNvPr id="114690" name="Picture 2" descr="Ultraviolet Radiation : OSH Answ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600028"/>
            <a:ext cx="2249558" cy="10149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100392" y="1416618"/>
            <a:ext cx="1095172" cy="215444"/>
          </a:xfrm>
          <a:prstGeom prst="rect">
            <a:avLst/>
          </a:prstGeom>
        </p:spPr>
        <p:txBody>
          <a:bodyPr wrap="none">
            <a:spAutoFit/>
          </a:bodyPr>
          <a:lstStyle/>
          <a:p>
            <a:pPr>
              <a:buNone/>
            </a:pPr>
            <a:r>
              <a:rPr lang="en-GB" sz="800" b="0" dirty="0">
                <a:solidFill>
                  <a:schemeClr val="tx1"/>
                </a:solidFill>
              </a:rPr>
              <a:t>https://www.ccohs.ca/</a:t>
            </a:r>
          </a:p>
        </p:txBody>
      </p:sp>
      <p:pic>
        <p:nvPicPr>
          <p:cNvPr id="114692" name="Picture 4" descr="How the Sun Damages Skin | SER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7859" y="2996951"/>
            <a:ext cx="3040645" cy="22804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069183" y="5229780"/>
            <a:ext cx="1183337" cy="215444"/>
          </a:xfrm>
          <a:prstGeom prst="rect">
            <a:avLst/>
          </a:prstGeom>
        </p:spPr>
        <p:txBody>
          <a:bodyPr wrap="none">
            <a:spAutoFit/>
          </a:bodyPr>
          <a:lstStyle/>
          <a:p>
            <a:pPr>
              <a:buNone/>
            </a:pPr>
            <a:r>
              <a:rPr lang="en-GB" sz="800" b="0" dirty="0">
                <a:solidFill>
                  <a:schemeClr val="tx1"/>
                </a:solidFill>
              </a:rPr>
              <a:t>https://treatcancer.com/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71600" y="304800"/>
            <a:ext cx="7772400" cy="1143000"/>
          </a:xfrm>
        </p:spPr>
        <p:txBody>
          <a:bodyPr/>
          <a:lstStyle/>
          <a:p>
            <a:pPr algn="ctr"/>
            <a:r>
              <a:rPr lang="en-GB" altLang="en-US" sz="2000" b="1">
                <a:solidFill>
                  <a:srgbClr val="000000"/>
                </a:solidFill>
                <a:cs typeface="Times New Roman" pitchFamily="18" charset="0"/>
              </a:rPr>
              <a:t>Утицај различитих типова подлоге на вредност UV индекса и удео дифузног зрачења у укупном</a:t>
            </a:r>
            <a:r>
              <a:rPr lang="en-US" altLang="en-US" sz="1800">
                <a:solidFill>
                  <a:srgbClr val="000000"/>
                </a:solidFill>
                <a:cs typeface="Times New Roman" pitchFamily="18" charset="0"/>
              </a:rPr>
              <a:t> </a:t>
            </a:r>
          </a:p>
        </p:txBody>
      </p:sp>
      <p:graphicFrame>
        <p:nvGraphicFramePr>
          <p:cNvPr id="95235" name="Object 3"/>
          <p:cNvGraphicFramePr>
            <a:graphicFrameLocks noChangeAspect="1"/>
          </p:cNvGraphicFramePr>
          <p:nvPr/>
        </p:nvGraphicFramePr>
        <p:xfrm>
          <a:off x="1651000" y="1828800"/>
          <a:ext cx="3454400" cy="2451100"/>
        </p:xfrm>
        <a:graphic>
          <a:graphicData uri="http://schemas.openxmlformats.org/presentationml/2006/ole">
            <p:oleObj spid="_x0000_s115726" name="Chart" r:id="rId3" imgW="3445560" imgH="2445480" progId="Excel.Chart.8">
              <p:embed/>
            </p:oleObj>
          </a:graphicData>
        </a:graphic>
      </p:graphicFrame>
      <p:sp>
        <p:nvSpPr>
          <p:cNvPr id="95237" name="Rectangle 5"/>
          <p:cNvSpPr>
            <a:spLocks noChangeArrowheads="1"/>
          </p:cNvSpPr>
          <p:nvPr/>
        </p:nvSpPr>
        <p:spPr bwMode="auto">
          <a:xfrm>
            <a:off x="3238500" y="20431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aphicFrame>
        <p:nvGraphicFramePr>
          <p:cNvPr id="95236" name="Object 4"/>
          <p:cNvGraphicFramePr>
            <a:graphicFrameLocks noChangeAspect="1"/>
          </p:cNvGraphicFramePr>
          <p:nvPr/>
        </p:nvGraphicFramePr>
        <p:xfrm>
          <a:off x="5194300" y="1854200"/>
          <a:ext cx="3721100" cy="2413000"/>
        </p:xfrm>
        <a:graphic>
          <a:graphicData uri="http://schemas.openxmlformats.org/presentationml/2006/ole">
            <p:oleObj spid="_x0000_s115727" name="Chart" r:id="rId4" imgW="3711600" imgH="2407320" progId="Excel.Chart.8">
              <p:embed/>
            </p:oleObj>
          </a:graphicData>
        </a:graphic>
      </p:graphicFrame>
      <p:graphicFrame>
        <p:nvGraphicFramePr>
          <p:cNvPr id="95238" name="Object 6"/>
          <p:cNvGraphicFramePr>
            <a:graphicFrameLocks noChangeAspect="1"/>
          </p:cNvGraphicFramePr>
          <p:nvPr/>
        </p:nvGraphicFramePr>
        <p:xfrm>
          <a:off x="1600200" y="4267200"/>
          <a:ext cx="3505200" cy="2260600"/>
        </p:xfrm>
        <a:graphic>
          <a:graphicData uri="http://schemas.openxmlformats.org/presentationml/2006/ole">
            <p:oleObj spid="_x0000_s115728" name="Chart" r:id="rId5" imgW="3369600" imgH="2255040" progId="Excel.Chart.8">
              <p:embed/>
            </p:oleObj>
          </a:graphicData>
        </a:graphic>
      </p:graphicFrame>
      <p:sp>
        <p:nvSpPr>
          <p:cNvPr id="95240" name="Rectangle 8"/>
          <p:cNvSpPr>
            <a:spLocks noChangeArrowheads="1"/>
          </p:cNvSpPr>
          <p:nvPr/>
        </p:nvSpPr>
        <p:spPr bwMode="auto">
          <a:xfrm>
            <a:off x="3257550" y="2024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aphicFrame>
        <p:nvGraphicFramePr>
          <p:cNvPr id="95239" name="Object 7"/>
          <p:cNvGraphicFramePr>
            <a:graphicFrameLocks noChangeAspect="1"/>
          </p:cNvGraphicFramePr>
          <p:nvPr/>
        </p:nvGraphicFramePr>
        <p:xfrm>
          <a:off x="5181600" y="4229100"/>
          <a:ext cx="3733800" cy="2260600"/>
        </p:xfrm>
        <a:graphic>
          <a:graphicData uri="http://schemas.openxmlformats.org/presentationml/2006/ole">
            <p:oleObj spid="_x0000_s115729" name="Chart" r:id="rId6" imgW="3720960" imgH="2255040" progId="Excel.Chart.8">
              <p:embed/>
            </p:oleObj>
          </a:graphicData>
        </a:graphic>
      </p:graphicFrame>
    </p:spTree>
    <p:extLst>
      <p:ext uri="{BB962C8B-B14F-4D97-AF65-F5344CB8AC3E}">
        <p14:creationId xmlns:p14="http://schemas.microsoft.com/office/powerpoint/2010/main" xmlns="" val="7971280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sr-Cyrl-CS" altLang="en-US" sz="2400">
                <a:solidFill>
                  <a:srgbClr val="663300"/>
                </a:solidFill>
                <a:effectLst>
                  <a:outerShdw blurRad="38100" dist="38100" dir="2700000" algn="tl">
                    <a:srgbClr val="000000"/>
                  </a:outerShdw>
                </a:effectLst>
              </a:rPr>
              <a:t>Попречни пресеци расејања озона на различитим температурама</a:t>
            </a:r>
            <a:endParaRPr lang="en-US" altLang="en-US" sz="2400">
              <a:solidFill>
                <a:srgbClr val="663300"/>
              </a:solidFill>
              <a:effectLst>
                <a:outerShdw blurRad="38100" dist="38100" dir="2700000" algn="tl">
                  <a:srgbClr val="000000"/>
                </a:outerShdw>
              </a:effectLst>
            </a:endParaRPr>
          </a:p>
        </p:txBody>
      </p:sp>
      <p:sp>
        <p:nvSpPr>
          <p:cNvPr id="100356" name="Rectangle 4"/>
          <p:cNvSpPr>
            <a:spLocks noChangeArrowheads="1"/>
          </p:cNvSpPr>
          <p:nvPr/>
        </p:nvSpPr>
        <p:spPr bwMode="auto">
          <a:xfrm>
            <a:off x="1938338" y="1905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aphicFrame>
        <p:nvGraphicFramePr>
          <p:cNvPr id="100355" name="Object 3"/>
          <p:cNvGraphicFramePr>
            <a:graphicFrameLocks noChangeAspect="1"/>
          </p:cNvGraphicFramePr>
          <p:nvPr/>
        </p:nvGraphicFramePr>
        <p:xfrm>
          <a:off x="1841500" y="2184400"/>
          <a:ext cx="6553200" cy="3835400"/>
        </p:xfrm>
        <a:graphic>
          <a:graphicData uri="http://schemas.openxmlformats.org/presentationml/2006/ole">
            <p:oleObj spid="_x0000_s116741" name="Chart" r:id="rId3" imgW="6530760" imgH="3834720" progId="Excel.Chart.8">
              <p:embed/>
            </p:oleObj>
          </a:graphicData>
        </a:graphic>
      </p:graphicFrame>
    </p:spTree>
    <p:extLst>
      <p:ext uri="{BB962C8B-B14F-4D97-AF65-F5344CB8AC3E}">
        <p14:creationId xmlns:p14="http://schemas.microsoft.com/office/powerpoint/2010/main" xmlns="" val="1198829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sr-Cyrl-CS" altLang="en-US" sz="3200">
                <a:effectLst>
                  <a:outerShdw blurRad="38100" dist="38100" dir="2700000" algn="tl">
                    <a:srgbClr val="000000"/>
                  </a:outerShdw>
                </a:effectLst>
              </a:rPr>
              <a:t>Албедо једноструког расејања и коефицијент асиметрије</a:t>
            </a:r>
            <a:endParaRPr lang="en-US" altLang="en-US" sz="3200">
              <a:effectLst>
                <a:outerShdw blurRad="38100" dist="38100" dir="2700000" algn="tl">
                  <a:srgbClr val="000000"/>
                </a:outerShdw>
              </a:effectLst>
            </a:endParaRPr>
          </a:p>
        </p:txBody>
      </p:sp>
      <p:sp>
        <p:nvSpPr>
          <p:cNvPr id="102404" name="Rectangle 4"/>
          <p:cNvSpPr>
            <a:spLocks noChangeArrowheads="1"/>
          </p:cNvSpPr>
          <p:nvPr/>
        </p:nvSpPr>
        <p:spPr bwMode="auto">
          <a:xfrm>
            <a:off x="1905000" y="21097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aphicFrame>
        <p:nvGraphicFramePr>
          <p:cNvPr id="102403" name="Object 3"/>
          <p:cNvGraphicFramePr>
            <a:graphicFrameLocks noChangeAspect="1"/>
          </p:cNvGraphicFramePr>
          <p:nvPr/>
        </p:nvGraphicFramePr>
        <p:xfrm>
          <a:off x="2362200" y="1752600"/>
          <a:ext cx="5334000" cy="2638425"/>
        </p:xfrm>
        <a:graphic>
          <a:graphicData uri="http://schemas.openxmlformats.org/presentationml/2006/ole">
            <p:oleObj spid="_x0000_s117768" name="Chart" r:id="rId3" imgW="5315760" imgH="2635920" progId="Excel.Chart.8">
              <p:embed/>
            </p:oleObj>
          </a:graphicData>
        </a:graphic>
      </p:graphicFrame>
      <p:sp>
        <p:nvSpPr>
          <p:cNvPr id="102406" name="Rectangle 6"/>
          <p:cNvSpPr>
            <a:spLocks noChangeArrowheads="1"/>
          </p:cNvSpPr>
          <p:nvPr/>
        </p:nvSpPr>
        <p:spPr bwMode="auto">
          <a:xfrm>
            <a:off x="1895475" y="21907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aphicFrame>
        <p:nvGraphicFramePr>
          <p:cNvPr id="102405" name="Object 5"/>
          <p:cNvGraphicFramePr>
            <a:graphicFrameLocks noChangeAspect="1"/>
          </p:cNvGraphicFramePr>
          <p:nvPr/>
        </p:nvGraphicFramePr>
        <p:xfrm>
          <a:off x="2362200" y="4343400"/>
          <a:ext cx="5353050" cy="2476500"/>
        </p:xfrm>
        <a:graphic>
          <a:graphicData uri="http://schemas.openxmlformats.org/presentationml/2006/ole">
            <p:oleObj spid="_x0000_s117769" name="Chart" r:id="rId4" imgW="5344200" imgH="2473920" progId="Excel.Chart.8">
              <p:embed/>
            </p:oleObj>
          </a:graphicData>
        </a:graphic>
      </p:graphicFrame>
    </p:spTree>
    <p:extLst>
      <p:ext uri="{BB962C8B-B14F-4D97-AF65-F5344CB8AC3E}">
        <p14:creationId xmlns:p14="http://schemas.microsoft.com/office/powerpoint/2010/main" xmlns="" val="19413797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2770" y="692696"/>
            <a:ext cx="7564437" cy="1035968"/>
          </a:xfrm>
        </p:spPr>
        <p:txBody>
          <a:bodyPr/>
          <a:lstStyle/>
          <a:p>
            <a:r>
              <a:rPr lang="en-US" sz="2800" dirty="0" smtClean="0"/>
              <a:t>High levels (</a:t>
            </a:r>
            <a:r>
              <a:rPr lang="en-US" sz="2800" dirty="0"/>
              <a:t>≥ </a:t>
            </a:r>
            <a:r>
              <a:rPr lang="en-US" sz="2800" dirty="0" smtClean="0"/>
              <a:t>6 UVI) April-September</a:t>
            </a:r>
            <a:br>
              <a:rPr lang="en-US" sz="2800" dirty="0" smtClean="0"/>
            </a:br>
            <a:r>
              <a:rPr lang="en-US" sz="2800" dirty="0" smtClean="0"/>
              <a:t>Very high levels (≥ 8 UVI) May-August</a:t>
            </a:r>
            <a:endParaRPr lang="en-US" sz="28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0334" y="2384226"/>
            <a:ext cx="9086873" cy="3925094"/>
          </a:xfrm>
        </p:spPr>
      </p:pic>
      <p:sp>
        <p:nvSpPr>
          <p:cNvPr id="7" name="Rectangle 6"/>
          <p:cNvSpPr/>
          <p:nvPr/>
        </p:nvSpPr>
        <p:spPr>
          <a:xfrm>
            <a:off x="1763688" y="31531"/>
            <a:ext cx="6866623" cy="707886"/>
          </a:xfrm>
          <a:prstGeom prst="rect">
            <a:avLst/>
          </a:prstGeom>
        </p:spPr>
        <p:txBody>
          <a:bodyPr wrap="none">
            <a:spAutoFit/>
          </a:bodyPr>
          <a:lstStyle/>
          <a:p>
            <a:pPr>
              <a:buNone/>
            </a:pPr>
            <a:r>
              <a:rPr lang="en-US" sz="4000" dirty="0" smtClean="0">
                <a:solidFill>
                  <a:schemeClr val="bg2">
                    <a:lumMod val="50000"/>
                  </a:schemeClr>
                </a:solidFill>
              </a:rPr>
              <a:t>UV measurements </a:t>
            </a:r>
            <a:r>
              <a:rPr lang="en-US" sz="4000" dirty="0">
                <a:solidFill>
                  <a:schemeClr val="bg2">
                    <a:lumMod val="50000"/>
                  </a:schemeClr>
                </a:solidFill>
              </a:rPr>
              <a:t>in Novi Sad</a:t>
            </a:r>
            <a:endParaRPr lang="en-US" sz="4000" dirty="0"/>
          </a:p>
        </p:txBody>
      </p:sp>
    </p:spTree>
    <p:extLst>
      <p:ext uri="{BB962C8B-B14F-4D97-AF65-F5344CB8AC3E}">
        <p14:creationId xmlns:p14="http://schemas.microsoft.com/office/powerpoint/2010/main" xmlns="" val="5702811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823" y="0"/>
            <a:ext cx="7753705" cy="782960"/>
          </a:xfrm>
        </p:spPr>
        <p:txBody>
          <a:bodyPr/>
          <a:lstStyle/>
          <a:p>
            <a:r>
              <a:rPr lang="en-US" sz="4000" b="1" i="0" dirty="0" smtClean="0">
                <a:solidFill>
                  <a:schemeClr val="bg2">
                    <a:lumMod val="50000"/>
                  </a:schemeClr>
                </a:solidFill>
              </a:rPr>
              <a:t>Measurements of the UV radiation</a:t>
            </a:r>
            <a:r>
              <a:rPr lang="en-US" sz="4000" i="0" dirty="0" smtClean="0"/>
              <a:t> </a:t>
            </a:r>
            <a:endParaRPr lang="en-US" sz="4000" i="0" dirty="0"/>
          </a:p>
        </p:txBody>
      </p:sp>
      <p:sp>
        <p:nvSpPr>
          <p:cNvPr id="3" name="Text Placeholder 2"/>
          <p:cNvSpPr>
            <a:spLocks noGrp="1"/>
          </p:cNvSpPr>
          <p:nvPr>
            <p:ph type="body" sz="half" idx="1"/>
          </p:nvPr>
        </p:nvSpPr>
        <p:spPr>
          <a:xfrm>
            <a:off x="5310341" y="1721711"/>
            <a:ext cx="3807794" cy="3672408"/>
          </a:xfrm>
        </p:spPr>
        <p:txBody>
          <a:bodyPr/>
          <a:lstStyle/>
          <a:p>
            <a:pPr marL="0" indent="0">
              <a:buNone/>
            </a:pPr>
            <a:r>
              <a:rPr lang="en-US" sz="1800" b="1" u="sng" dirty="0" smtClean="0">
                <a:solidFill>
                  <a:schemeClr val="bg2">
                    <a:lumMod val="50000"/>
                  </a:schemeClr>
                </a:solidFill>
              </a:rPr>
              <a:t>Ground-based</a:t>
            </a:r>
          </a:p>
          <a:p>
            <a:pPr>
              <a:buFont typeface="Arial" panose="020B0604020202020204" pitchFamily="34" charset="0"/>
              <a:buChar char="•"/>
            </a:pPr>
            <a:r>
              <a:rPr lang="en-US" sz="1800" dirty="0" smtClean="0">
                <a:solidFill>
                  <a:schemeClr val="bg2">
                    <a:lumMod val="50000"/>
                  </a:schemeClr>
                </a:solidFill>
              </a:rPr>
              <a:t>late 1970s Australia and USA</a:t>
            </a:r>
          </a:p>
          <a:p>
            <a:pPr>
              <a:buFont typeface="Arial" panose="020B0604020202020204" pitchFamily="34" charset="0"/>
              <a:buChar char="•"/>
            </a:pPr>
            <a:r>
              <a:rPr lang="en-US" sz="1800" dirty="0" smtClean="0">
                <a:solidFill>
                  <a:schemeClr val="bg2">
                    <a:lumMod val="50000"/>
                  </a:schemeClr>
                </a:solidFill>
              </a:rPr>
              <a:t>global network - </a:t>
            </a:r>
            <a:r>
              <a:rPr lang="en-US" sz="1800" dirty="0">
                <a:solidFill>
                  <a:schemeClr val="bg2">
                    <a:lumMod val="50000"/>
                  </a:schemeClr>
                </a:solidFill>
              </a:rPr>
              <a:t>a random mixture of national measurement </a:t>
            </a:r>
            <a:r>
              <a:rPr lang="en-US" sz="1800" dirty="0" smtClean="0">
                <a:solidFill>
                  <a:schemeClr val="bg2">
                    <a:lumMod val="50000"/>
                  </a:schemeClr>
                </a:solidFill>
              </a:rPr>
              <a:t>schemes</a:t>
            </a:r>
          </a:p>
          <a:p>
            <a:pPr>
              <a:buFont typeface="Arial" panose="020B0604020202020204" pitchFamily="34" charset="0"/>
              <a:buChar char="•"/>
            </a:pPr>
            <a:r>
              <a:rPr lang="en-US" sz="1800" dirty="0" smtClean="0">
                <a:solidFill>
                  <a:schemeClr val="bg2">
                    <a:lumMod val="50000"/>
                  </a:schemeClr>
                </a:solidFill>
              </a:rPr>
              <a:t>no standardized instrument</a:t>
            </a:r>
          </a:p>
          <a:p>
            <a:pPr>
              <a:buFont typeface="Arial" panose="020B0604020202020204" pitchFamily="34" charset="0"/>
              <a:buChar char="•"/>
            </a:pPr>
            <a:r>
              <a:rPr lang="en-US" sz="1800" dirty="0" smtClean="0">
                <a:solidFill>
                  <a:schemeClr val="bg2">
                    <a:lumMod val="50000"/>
                  </a:schemeClr>
                </a:solidFill>
              </a:rPr>
              <a:t>WOUDC</a:t>
            </a:r>
          </a:p>
          <a:p>
            <a:pPr marL="0" indent="0">
              <a:buNone/>
            </a:pPr>
            <a:endParaRPr lang="en-US" sz="1800" dirty="0" smtClean="0">
              <a:solidFill>
                <a:schemeClr val="bg2">
                  <a:lumMod val="50000"/>
                </a:schemeClr>
              </a:solidFill>
            </a:endParaRPr>
          </a:p>
          <a:p>
            <a:pPr marL="0" indent="0">
              <a:buNone/>
            </a:pPr>
            <a:endParaRPr lang="en-US" sz="1800" dirty="0" smtClean="0">
              <a:solidFill>
                <a:schemeClr val="bg2">
                  <a:lumMod val="50000"/>
                </a:schemeClr>
              </a:solidFill>
            </a:endParaRPr>
          </a:p>
          <a:p>
            <a:pPr marL="0" indent="0">
              <a:buNone/>
            </a:pPr>
            <a:endParaRPr lang="en-US" sz="1800" dirty="0" smtClean="0">
              <a:solidFill>
                <a:schemeClr val="bg2">
                  <a:lumMod val="50000"/>
                </a:schemeClr>
              </a:solidFill>
            </a:endParaRPr>
          </a:p>
          <a:p>
            <a:pPr marL="0" indent="0">
              <a:buNone/>
            </a:pPr>
            <a:endParaRPr lang="en-US" sz="2400" dirty="0" smtClean="0">
              <a:solidFill>
                <a:schemeClr val="bg2">
                  <a:lumMod val="50000"/>
                </a:schemeClr>
              </a:solidFill>
            </a:endParaRPr>
          </a:p>
          <a:p>
            <a:pPr marL="0" indent="0">
              <a:buNone/>
            </a:pPr>
            <a:endParaRPr lang="en-US" sz="2400" dirty="0">
              <a:solidFill>
                <a:schemeClr val="bg2">
                  <a:lumMod val="50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6512" y="695966"/>
            <a:ext cx="5355697" cy="3960440"/>
          </a:xfrm>
        </p:spPr>
      </p:pic>
      <p:sp>
        <p:nvSpPr>
          <p:cNvPr id="6" name="TextBox 5"/>
          <p:cNvSpPr txBox="1"/>
          <p:nvPr/>
        </p:nvSpPr>
        <p:spPr>
          <a:xfrm>
            <a:off x="5331158" y="3622700"/>
            <a:ext cx="3786977" cy="3139321"/>
          </a:xfrm>
          <a:prstGeom prst="rect">
            <a:avLst/>
          </a:prstGeom>
          <a:noFill/>
        </p:spPr>
        <p:txBody>
          <a:bodyPr wrap="square" rtlCol="0">
            <a:spAutoFit/>
          </a:bodyPr>
          <a:lstStyle/>
          <a:p>
            <a:pPr>
              <a:buNone/>
            </a:pPr>
            <a:r>
              <a:rPr lang="en-US" u="sng" dirty="0" smtClean="0"/>
              <a:t>Main </a:t>
            </a:r>
            <a:r>
              <a:rPr lang="en-US" u="sng" dirty="0"/>
              <a:t>types of radiometers </a:t>
            </a:r>
            <a:endParaRPr lang="en-US" u="sng" dirty="0" smtClean="0"/>
          </a:p>
          <a:p>
            <a:pPr marL="0" indent="0">
              <a:buNone/>
            </a:pPr>
            <a:r>
              <a:rPr lang="en-US" dirty="0" smtClean="0">
                <a:solidFill>
                  <a:schemeClr val="bg2">
                    <a:lumMod val="50000"/>
                  </a:schemeClr>
                </a:solidFill>
              </a:rPr>
              <a:t>Spectrophotometers</a:t>
            </a:r>
            <a:r>
              <a:rPr lang="en-US" b="0" dirty="0" smtClean="0">
                <a:solidFill>
                  <a:schemeClr val="bg2">
                    <a:lumMod val="50000"/>
                  </a:schemeClr>
                </a:solidFill>
              </a:rPr>
              <a:t>- intensity</a:t>
            </a:r>
            <a:r>
              <a:rPr lang="sr-Latn-RS" b="0" dirty="0" smtClean="0">
                <a:solidFill>
                  <a:schemeClr val="bg2">
                    <a:lumMod val="50000"/>
                  </a:schemeClr>
                </a:solidFill>
              </a:rPr>
              <a:t> of radiation</a:t>
            </a:r>
            <a:r>
              <a:rPr lang="en-US" b="0" dirty="0" smtClean="0">
                <a:solidFill>
                  <a:schemeClr val="bg2">
                    <a:lumMod val="50000"/>
                  </a:schemeClr>
                </a:solidFill>
              </a:rPr>
              <a:t> </a:t>
            </a:r>
            <a:r>
              <a:rPr lang="en-US" b="0" dirty="0">
                <a:solidFill>
                  <a:schemeClr val="bg2">
                    <a:lumMod val="50000"/>
                  </a:schemeClr>
                </a:solidFill>
              </a:rPr>
              <a:t>per wavelength</a:t>
            </a:r>
          </a:p>
          <a:p>
            <a:pPr marL="0" indent="0">
              <a:buNone/>
            </a:pPr>
            <a:r>
              <a:rPr lang="en-US" dirty="0">
                <a:solidFill>
                  <a:schemeClr val="bg2">
                    <a:lumMod val="50000"/>
                  </a:schemeClr>
                </a:solidFill>
              </a:rPr>
              <a:t>Narrowband Radiometers</a:t>
            </a:r>
            <a:r>
              <a:rPr lang="en-US" b="0" dirty="0">
                <a:solidFill>
                  <a:schemeClr val="bg2">
                    <a:lumMod val="50000"/>
                  </a:schemeClr>
                </a:solidFill>
              </a:rPr>
              <a:t>-narrow part of the spectrum </a:t>
            </a:r>
            <a:endParaRPr lang="en-US" b="0" dirty="0" smtClean="0">
              <a:solidFill>
                <a:schemeClr val="bg2">
                  <a:lumMod val="50000"/>
                </a:schemeClr>
              </a:solidFill>
            </a:endParaRPr>
          </a:p>
          <a:p>
            <a:pPr>
              <a:buNone/>
            </a:pPr>
            <a:r>
              <a:rPr lang="en-US" dirty="0">
                <a:solidFill>
                  <a:schemeClr val="bg2">
                    <a:lumMod val="50000"/>
                  </a:schemeClr>
                </a:solidFill>
              </a:rPr>
              <a:t>Dosimeters</a:t>
            </a:r>
            <a:r>
              <a:rPr lang="en-US" b="0" dirty="0">
                <a:solidFill>
                  <a:schemeClr val="bg2">
                    <a:lumMod val="50000"/>
                  </a:schemeClr>
                </a:solidFill>
              </a:rPr>
              <a:t> - </a:t>
            </a:r>
            <a:r>
              <a:rPr lang="en-US" b="0" dirty="0"/>
              <a:t>integrated UV </a:t>
            </a:r>
            <a:r>
              <a:rPr lang="en-US" b="0" dirty="0" smtClean="0"/>
              <a:t>doses</a:t>
            </a:r>
            <a:endParaRPr lang="en-US" b="0" dirty="0">
              <a:solidFill>
                <a:schemeClr val="bg2">
                  <a:lumMod val="50000"/>
                </a:schemeClr>
              </a:solidFill>
            </a:endParaRPr>
          </a:p>
          <a:p>
            <a:pPr marL="0" indent="0">
              <a:buNone/>
            </a:pPr>
            <a:r>
              <a:rPr lang="en-US" dirty="0">
                <a:solidFill>
                  <a:schemeClr val="bg2">
                    <a:lumMod val="50000"/>
                  </a:schemeClr>
                </a:solidFill>
              </a:rPr>
              <a:t>Broadband UV Radiometers (</a:t>
            </a:r>
            <a:r>
              <a:rPr lang="en-US" dirty="0" err="1">
                <a:solidFill>
                  <a:schemeClr val="bg2">
                    <a:lumMod val="50000"/>
                  </a:schemeClr>
                </a:solidFill>
              </a:rPr>
              <a:t>biometers</a:t>
            </a:r>
            <a:r>
              <a:rPr lang="en-US" dirty="0" smtClean="0">
                <a:solidFill>
                  <a:schemeClr val="bg2">
                    <a:lumMod val="50000"/>
                  </a:schemeClr>
                </a:solidFill>
              </a:rPr>
              <a:t>)-</a:t>
            </a:r>
            <a:r>
              <a:rPr lang="en-US" b="0" dirty="0" smtClean="0">
                <a:solidFill>
                  <a:schemeClr val="bg2">
                    <a:lumMod val="50000"/>
                  </a:schemeClr>
                </a:solidFill>
              </a:rPr>
              <a:t>total </a:t>
            </a:r>
            <a:r>
              <a:rPr lang="sr-Latn-RS" b="0" dirty="0" smtClean="0">
                <a:solidFill>
                  <a:schemeClr val="bg2">
                    <a:lumMod val="50000"/>
                  </a:schemeClr>
                </a:solidFill>
              </a:rPr>
              <a:t>UV </a:t>
            </a:r>
            <a:r>
              <a:rPr lang="en-US" b="0" dirty="0" smtClean="0">
                <a:solidFill>
                  <a:schemeClr val="bg2">
                    <a:lumMod val="50000"/>
                  </a:schemeClr>
                </a:solidFill>
              </a:rPr>
              <a:t>irradiance </a:t>
            </a:r>
            <a:r>
              <a:rPr lang="en-US" b="0" dirty="0">
                <a:solidFill>
                  <a:schemeClr val="bg2">
                    <a:lumMod val="50000"/>
                  </a:schemeClr>
                </a:solidFill>
              </a:rPr>
              <a:t>over a certain wavelength </a:t>
            </a:r>
            <a:r>
              <a:rPr lang="en-US" b="0" dirty="0" smtClean="0">
                <a:solidFill>
                  <a:schemeClr val="bg2">
                    <a:lumMod val="50000"/>
                  </a:schemeClr>
                </a:solidFill>
              </a:rPr>
              <a:t>range</a:t>
            </a:r>
            <a:r>
              <a:rPr lang="sr-Latn-RS" b="0" dirty="0" smtClean="0">
                <a:solidFill>
                  <a:schemeClr val="bg2">
                    <a:lumMod val="50000"/>
                  </a:schemeClr>
                </a:solidFill>
              </a:rPr>
              <a:t>, </a:t>
            </a:r>
            <a:r>
              <a:rPr lang="en-US" b="0" dirty="0"/>
              <a:t>UVA, UVB or </a:t>
            </a:r>
            <a:r>
              <a:rPr lang="en-US" b="0" dirty="0" err="1"/>
              <a:t>erythemally</a:t>
            </a:r>
            <a:r>
              <a:rPr lang="en-US" b="0" dirty="0"/>
              <a:t>-weighted UV radiation</a:t>
            </a:r>
            <a:endParaRPr lang="en-US" b="0" dirty="0" smtClean="0">
              <a:solidFill>
                <a:schemeClr val="bg2">
                  <a:lumMod val="50000"/>
                </a:schemeClr>
              </a:solidFill>
            </a:endParaRPr>
          </a:p>
          <a:p>
            <a:endParaRPr lang="en-US" b="0" dirty="0"/>
          </a:p>
        </p:txBody>
      </p:sp>
      <p:sp>
        <p:nvSpPr>
          <p:cNvPr id="7" name="TextBox 6"/>
          <p:cNvSpPr txBox="1"/>
          <p:nvPr/>
        </p:nvSpPr>
        <p:spPr>
          <a:xfrm>
            <a:off x="581662" y="713478"/>
            <a:ext cx="2172390" cy="923330"/>
          </a:xfrm>
          <a:prstGeom prst="rect">
            <a:avLst/>
          </a:prstGeom>
          <a:noFill/>
        </p:spPr>
        <p:txBody>
          <a:bodyPr wrap="none" rtlCol="0">
            <a:spAutoFit/>
          </a:bodyPr>
          <a:lstStyle/>
          <a:p>
            <a:pPr>
              <a:buNone/>
            </a:pPr>
            <a:r>
              <a:rPr lang="en-US" dirty="0" smtClean="0"/>
              <a:t>Europe</a:t>
            </a:r>
          </a:p>
          <a:p>
            <a:pPr>
              <a:buNone/>
            </a:pPr>
            <a:r>
              <a:rPr lang="en-US" dirty="0" smtClean="0"/>
              <a:t>25 countries</a:t>
            </a:r>
          </a:p>
          <a:p>
            <a:pPr>
              <a:buNone/>
            </a:pPr>
            <a:r>
              <a:rPr lang="en-US" dirty="0" smtClean="0"/>
              <a:t>160 monitoring sites</a:t>
            </a:r>
            <a:endParaRPr lang="en-US" dirty="0"/>
          </a:p>
        </p:txBody>
      </p:sp>
      <p:sp>
        <p:nvSpPr>
          <p:cNvPr id="4" name="TextBox 3"/>
          <p:cNvSpPr txBox="1"/>
          <p:nvPr/>
        </p:nvSpPr>
        <p:spPr>
          <a:xfrm>
            <a:off x="0" y="4673918"/>
            <a:ext cx="5508104" cy="2031325"/>
          </a:xfrm>
          <a:prstGeom prst="rect">
            <a:avLst/>
          </a:prstGeom>
          <a:noFill/>
        </p:spPr>
        <p:txBody>
          <a:bodyPr wrap="square" rtlCol="0">
            <a:spAutoFit/>
          </a:bodyPr>
          <a:lstStyle/>
          <a:p>
            <a:pPr>
              <a:buNone/>
            </a:pPr>
            <a:r>
              <a:rPr lang="en-US" u="sng" dirty="0" smtClean="0"/>
              <a:t>Satellite-based </a:t>
            </a:r>
          </a:p>
          <a:p>
            <a:pPr>
              <a:buNone/>
            </a:pPr>
            <a:r>
              <a:rPr lang="en-US" dirty="0" smtClean="0"/>
              <a:t>NASA </a:t>
            </a:r>
          </a:p>
          <a:p>
            <a:pPr>
              <a:buNone/>
            </a:pPr>
            <a:r>
              <a:rPr lang="en-US" b="0" dirty="0" smtClean="0"/>
              <a:t>Total </a:t>
            </a:r>
            <a:r>
              <a:rPr lang="en-US" b="0" dirty="0"/>
              <a:t>Ozone Mapping Spectrometer </a:t>
            </a:r>
            <a:r>
              <a:rPr lang="en-US" b="0" dirty="0" smtClean="0"/>
              <a:t>(TOMS)</a:t>
            </a:r>
          </a:p>
          <a:p>
            <a:pPr>
              <a:buNone/>
            </a:pPr>
            <a:r>
              <a:rPr lang="en-US" b="0" dirty="0" smtClean="0"/>
              <a:t>Ozone </a:t>
            </a:r>
            <a:r>
              <a:rPr lang="en-US" b="0" dirty="0"/>
              <a:t>Monitoring Instrument </a:t>
            </a:r>
            <a:r>
              <a:rPr lang="en-US" b="0" dirty="0" smtClean="0"/>
              <a:t>(OMI)</a:t>
            </a:r>
          </a:p>
          <a:p>
            <a:pPr>
              <a:buNone/>
            </a:pPr>
            <a:r>
              <a:rPr lang="en-US" dirty="0" smtClean="0"/>
              <a:t>ESA</a:t>
            </a:r>
          </a:p>
          <a:p>
            <a:pPr>
              <a:buNone/>
            </a:pPr>
            <a:r>
              <a:rPr lang="en-US" b="0" dirty="0" smtClean="0"/>
              <a:t>Global </a:t>
            </a:r>
            <a:r>
              <a:rPr lang="en-US" b="0" dirty="0"/>
              <a:t>Ozone Monitoring Experiment </a:t>
            </a:r>
            <a:r>
              <a:rPr lang="en-US" b="0" dirty="0" smtClean="0"/>
              <a:t>(GOME), SCIAMACHY, GOME2</a:t>
            </a:r>
            <a:endParaRPr lang="en-US" b="0" dirty="0"/>
          </a:p>
        </p:txBody>
      </p:sp>
      <p:sp>
        <p:nvSpPr>
          <p:cNvPr id="8" name="TextBox 7"/>
          <p:cNvSpPr txBox="1"/>
          <p:nvPr/>
        </p:nvSpPr>
        <p:spPr>
          <a:xfrm>
            <a:off x="0" y="4243031"/>
            <a:ext cx="5116914" cy="430887"/>
          </a:xfrm>
          <a:prstGeom prst="rect">
            <a:avLst/>
          </a:prstGeom>
          <a:noFill/>
        </p:spPr>
        <p:txBody>
          <a:bodyPr wrap="none" rtlCol="0">
            <a:spAutoFit/>
          </a:bodyPr>
          <a:lstStyle/>
          <a:p>
            <a:pPr>
              <a:buNone/>
            </a:pPr>
            <a:r>
              <a:rPr lang="en-US" sz="1400" dirty="0"/>
              <a:t>UV Index monitoring sites in Europe which deliver online </a:t>
            </a:r>
            <a:r>
              <a:rPr lang="en-US" sz="1400" dirty="0" smtClean="0"/>
              <a:t>values</a:t>
            </a:r>
          </a:p>
          <a:p>
            <a:pPr>
              <a:buNone/>
            </a:pPr>
            <a:r>
              <a:rPr lang="en-GB" sz="800" b="0" dirty="0" err="1"/>
              <a:t>Schmalwieser</a:t>
            </a:r>
            <a:r>
              <a:rPr lang="en-GB" sz="800" b="0" dirty="0"/>
              <a:t> </a:t>
            </a:r>
            <a:r>
              <a:rPr lang="en-GB" sz="800" b="0" dirty="0" smtClean="0"/>
              <a:t>et al. 2017,</a:t>
            </a:r>
            <a:r>
              <a:rPr lang="en-GB" sz="800" b="0" dirty="0"/>
              <a:t> </a:t>
            </a:r>
            <a:r>
              <a:rPr lang="en-GB" sz="800" b="0" dirty="0" err="1"/>
              <a:t>Photochem</a:t>
            </a:r>
            <a:r>
              <a:rPr lang="en-GB" sz="800" b="0" dirty="0"/>
              <a:t>. </a:t>
            </a:r>
            <a:r>
              <a:rPr lang="en-GB" sz="800" b="0" dirty="0" err="1"/>
              <a:t>Photobiol</a:t>
            </a:r>
            <a:r>
              <a:rPr lang="en-GB" sz="800" b="0" dirty="0"/>
              <a:t>. </a:t>
            </a:r>
            <a:r>
              <a:rPr lang="en-GB" sz="800" b="0" dirty="0" smtClean="0"/>
              <a:t>Sci.</a:t>
            </a:r>
            <a:endParaRPr lang="en-GB" sz="800" b="0" dirty="0"/>
          </a:p>
        </p:txBody>
      </p:sp>
    </p:spTree>
    <p:extLst>
      <p:ext uri="{BB962C8B-B14F-4D97-AF65-F5344CB8AC3E}">
        <p14:creationId xmlns:p14="http://schemas.microsoft.com/office/powerpoint/2010/main" xmlns="" val="1492004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991" y="44624"/>
            <a:ext cx="7564437" cy="387896"/>
          </a:xfrm>
        </p:spPr>
        <p:txBody>
          <a:bodyPr/>
          <a:lstStyle/>
          <a:p>
            <a:r>
              <a:rPr lang="en-US" sz="4000" b="1" i="0" dirty="0" smtClean="0">
                <a:solidFill>
                  <a:schemeClr val="bg2">
                    <a:lumMod val="50000"/>
                  </a:schemeClr>
                </a:solidFill>
              </a:rPr>
              <a:t>UV measurements in Novi Sad</a:t>
            </a:r>
            <a:endParaRPr lang="en-US" sz="4000" b="1" i="0" dirty="0">
              <a:solidFill>
                <a:schemeClr val="bg2">
                  <a:lumMod val="50000"/>
                </a:schemeClr>
              </a:solidFill>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9744" y="905731"/>
            <a:ext cx="2304256" cy="2850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1538991" y="504528"/>
            <a:ext cx="1723549" cy="461665"/>
          </a:xfrm>
          <a:prstGeom prst="rect">
            <a:avLst/>
          </a:prstGeom>
          <a:noFill/>
        </p:spPr>
        <p:txBody>
          <a:bodyPr wrap="none" rtlCol="0">
            <a:spAutoFit/>
          </a:bodyPr>
          <a:lstStyle/>
          <a:p>
            <a:pPr>
              <a:buNone/>
            </a:pPr>
            <a:r>
              <a:rPr lang="en-US" sz="2400" dirty="0" smtClean="0"/>
              <a:t>Start - 2003</a:t>
            </a:r>
            <a:endParaRPr lang="en-US" sz="2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020" y="872177"/>
            <a:ext cx="2662794" cy="290410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99792" y="905731"/>
            <a:ext cx="4110740" cy="2883183"/>
          </a:xfrm>
          <a:prstGeom prst="rect">
            <a:avLst/>
          </a:prstGeom>
        </p:spPr>
      </p:pic>
      <p:sp>
        <p:nvSpPr>
          <p:cNvPr id="4" name="Rectangle 3"/>
          <p:cNvSpPr/>
          <p:nvPr/>
        </p:nvSpPr>
        <p:spPr>
          <a:xfrm>
            <a:off x="6737316" y="404664"/>
            <a:ext cx="2515204" cy="523220"/>
          </a:xfrm>
          <a:prstGeom prst="rect">
            <a:avLst/>
          </a:prstGeom>
        </p:spPr>
        <p:txBody>
          <a:bodyPr wrap="square">
            <a:spAutoFit/>
          </a:bodyPr>
          <a:lstStyle/>
          <a:p>
            <a:pPr>
              <a:buNone/>
            </a:pPr>
            <a:r>
              <a:rPr lang="en-US" sz="1400" dirty="0">
                <a:solidFill>
                  <a:schemeClr val="bg2">
                    <a:lumMod val="50000"/>
                  </a:schemeClr>
                </a:solidFill>
              </a:rPr>
              <a:t>Yankee Environmental System </a:t>
            </a:r>
            <a:endParaRPr lang="en-US" sz="1400" dirty="0" smtClean="0">
              <a:solidFill>
                <a:schemeClr val="bg2">
                  <a:lumMod val="50000"/>
                </a:schemeClr>
              </a:solidFill>
            </a:endParaRPr>
          </a:p>
          <a:p>
            <a:pPr>
              <a:buNone/>
            </a:pPr>
            <a:r>
              <a:rPr lang="en-US" sz="1400" dirty="0" smtClean="0">
                <a:solidFill>
                  <a:schemeClr val="bg2">
                    <a:lumMod val="50000"/>
                  </a:schemeClr>
                </a:solidFill>
              </a:rPr>
              <a:t>(</a:t>
            </a:r>
            <a:r>
              <a:rPr lang="en-US" sz="1400" dirty="0">
                <a:solidFill>
                  <a:schemeClr val="bg2">
                    <a:lumMod val="50000"/>
                  </a:schemeClr>
                </a:solidFill>
              </a:rPr>
              <a:t>YES) UVB-1 </a:t>
            </a:r>
            <a:r>
              <a:rPr lang="en-US" sz="1400" dirty="0" err="1">
                <a:solidFill>
                  <a:schemeClr val="bg2">
                    <a:lumMod val="50000"/>
                  </a:schemeClr>
                </a:solidFill>
              </a:rPr>
              <a:t>pyranometer</a:t>
            </a:r>
            <a:endParaRPr lang="en-US" altLang="en-US" sz="1400" b="0" dirty="0">
              <a:solidFill>
                <a:schemeClr val="bg2">
                  <a:lumMod val="50000"/>
                </a:schemeClr>
              </a:solidFill>
            </a:endParaRPr>
          </a:p>
        </p:txBody>
      </p:sp>
      <p:pic>
        <p:nvPicPr>
          <p:cNvPr id="13" name="Content Placeholder 4"/>
          <p:cNvPicPr>
            <a:picLocks noGrp="1" noChangeAspect="1"/>
          </p:cNvPicPr>
          <p:nvPr>
            <p:ph sz="half" idx="2"/>
          </p:nvPr>
        </p:nvPicPr>
        <p:blipFill>
          <a:blip r:embed="rId5" cstate="print">
            <a:extLst>
              <a:ext uri="{28A0092B-C50C-407E-A947-70E740481C1C}">
                <a14:useLocalDpi xmlns:a14="http://schemas.microsoft.com/office/drawing/2010/main" xmlns="" val="0"/>
              </a:ext>
            </a:extLst>
          </a:blip>
          <a:stretch>
            <a:fillRect/>
          </a:stretch>
        </p:blipFill>
        <p:spPr>
          <a:xfrm>
            <a:off x="1507570" y="3808450"/>
            <a:ext cx="5880879" cy="3076934"/>
          </a:xfrm>
        </p:spPr>
      </p:pic>
      <p:sp>
        <p:nvSpPr>
          <p:cNvPr id="20" name="TextBox 19"/>
          <p:cNvSpPr txBox="1"/>
          <p:nvPr/>
        </p:nvSpPr>
        <p:spPr>
          <a:xfrm>
            <a:off x="1128817" y="6024469"/>
            <a:ext cx="1008111" cy="430887"/>
          </a:xfrm>
          <a:prstGeom prst="rect">
            <a:avLst/>
          </a:prstGeom>
          <a:noFill/>
        </p:spPr>
        <p:txBody>
          <a:bodyPr wrap="square" rtlCol="0">
            <a:spAutoFit/>
          </a:bodyPr>
          <a:lstStyle/>
          <a:p>
            <a:pPr>
              <a:buNone/>
            </a:pPr>
            <a:r>
              <a:rPr lang="en-US" sz="1100" b="0" dirty="0" smtClean="0">
                <a:solidFill>
                  <a:srgbClr val="0070C0"/>
                </a:solidFill>
                <a:latin typeface="Arial" panose="020B0604020202020204" pitchFamily="34" charset="0"/>
                <a:cs typeface="Arial" panose="020B0604020202020204" pitchFamily="34" charset="0"/>
              </a:rPr>
              <a:t>Graphical</a:t>
            </a:r>
          </a:p>
          <a:p>
            <a:pPr>
              <a:buNone/>
            </a:pPr>
            <a:r>
              <a:rPr lang="en-US" sz="1100" b="0" dirty="0" smtClean="0">
                <a:solidFill>
                  <a:srgbClr val="0070C0"/>
                </a:solidFill>
                <a:latin typeface="Arial" panose="020B0604020202020204" pitchFamily="34" charset="0"/>
                <a:cs typeface="Arial" panose="020B0604020202020204" pitchFamily="34" charset="0"/>
              </a:rPr>
              <a:t>presentation</a:t>
            </a:r>
            <a:endParaRPr lang="en-US" sz="1100" b="0" dirty="0">
              <a:solidFill>
                <a:srgbClr val="0070C0"/>
              </a:solidFill>
              <a:latin typeface="Arial" panose="020B0604020202020204" pitchFamily="34" charset="0"/>
              <a:cs typeface="Arial" panose="020B0604020202020204" pitchFamily="34" charset="0"/>
            </a:endParaRPr>
          </a:p>
        </p:txBody>
      </p:sp>
      <p:cxnSp>
        <p:nvCxnSpPr>
          <p:cNvPr id="21" name="Straight Arrow Connector 20"/>
          <p:cNvCxnSpPr/>
          <p:nvPr/>
        </p:nvCxnSpPr>
        <p:spPr bwMode="auto">
          <a:xfrm>
            <a:off x="959922" y="5047481"/>
            <a:ext cx="502821" cy="0"/>
          </a:xfrm>
          <a:prstGeom prst="straightConnector1">
            <a:avLst/>
          </a:prstGeom>
          <a:ln>
            <a:solidFill>
              <a:srgbClr val="0070C0"/>
            </a:solidFill>
            <a:tailEnd type="triangle"/>
          </a:ln>
          <a:extLst/>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bwMode="auto">
          <a:xfrm flipH="1" flipV="1">
            <a:off x="-58133" y="4589102"/>
            <a:ext cx="29637" cy="242936"/>
          </a:xfrm>
          <a:prstGeom prst="straightConnector1">
            <a:avLst/>
          </a:prstGeom>
          <a:ln>
            <a:solidFill>
              <a:srgbClr val="0070C0"/>
            </a:solidFill>
            <a:tailEnd type="triangle"/>
          </a:ln>
          <a:extLst/>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07812" y="4294257"/>
            <a:ext cx="841550" cy="430887"/>
          </a:xfrm>
          <a:prstGeom prst="rect">
            <a:avLst/>
          </a:prstGeom>
          <a:noFill/>
        </p:spPr>
        <p:txBody>
          <a:bodyPr wrap="square" rtlCol="0">
            <a:spAutoFit/>
          </a:bodyPr>
          <a:lstStyle/>
          <a:p>
            <a:pPr>
              <a:buNone/>
            </a:pPr>
            <a:r>
              <a:rPr lang="en-US" sz="1100" b="0" dirty="0" smtClean="0">
                <a:solidFill>
                  <a:srgbClr val="0070C0"/>
                </a:solidFill>
                <a:latin typeface="Arial" panose="020B0604020202020204" pitchFamily="34" charset="0"/>
                <a:cs typeface="Arial" panose="020B0604020202020204" pitchFamily="34" charset="0"/>
              </a:rPr>
              <a:t>About UV index</a:t>
            </a:r>
            <a:endParaRPr lang="en-US" sz="1100" b="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bwMode="auto">
          <a:xfrm>
            <a:off x="959922" y="4437112"/>
            <a:ext cx="502821" cy="0"/>
          </a:xfrm>
          <a:prstGeom prst="straightConnector1">
            <a:avLst/>
          </a:prstGeom>
          <a:ln>
            <a:solidFill>
              <a:srgbClr val="0070C0"/>
            </a:solidFill>
            <a:tailEnd type="triangle"/>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a:off x="2006113" y="6239913"/>
            <a:ext cx="261631" cy="0"/>
          </a:xfrm>
          <a:prstGeom prst="straightConnector1">
            <a:avLst/>
          </a:prstGeom>
          <a:ln>
            <a:solidFill>
              <a:srgbClr val="0070C0"/>
            </a:solidFill>
            <a:tailEnd type="triangle"/>
          </a:ln>
          <a:extLst/>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bwMode="auto">
          <a:xfrm flipH="1">
            <a:off x="7073808" y="4906431"/>
            <a:ext cx="395536" cy="1847"/>
          </a:xfrm>
          <a:prstGeom prst="straightConnector1">
            <a:avLst/>
          </a:prstGeom>
          <a:ln>
            <a:solidFill>
              <a:srgbClr val="0070C0"/>
            </a:solidFill>
            <a:tailEnd type="triangle"/>
          </a:ln>
          <a:extLst/>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07812" y="4832038"/>
            <a:ext cx="1003521" cy="430887"/>
          </a:xfrm>
          <a:prstGeom prst="rect">
            <a:avLst/>
          </a:prstGeom>
          <a:noFill/>
        </p:spPr>
        <p:txBody>
          <a:bodyPr wrap="square" rtlCol="0">
            <a:spAutoFit/>
          </a:bodyPr>
          <a:lstStyle/>
          <a:p>
            <a:pPr>
              <a:buNone/>
            </a:pPr>
            <a:r>
              <a:rPr lang="en-US" sz="1100" b="0" dirty="0" smtClean="0">
                <a:solidFill>
                  <a:srgbClr val="0070C0"/>
                </a:solidFill>
                <a:latin typeface="Arial" panose="020B0604020202020204" pitchFamily="34" charset="0"/>
                <a:cs typeface="Arial" panose="020B0604020202020204" pitchFamily="34" charset="0"/>
              </a:rPr>
              <a:t>Presentation </a:t>
            </a:r>
          </a:p>
          <a:p>
            <a:pPr>
              <a:buNone/>
            </a:pPr>
            <a:r>
              <a:rPr lang="en-US" sz="1100" b="0" dirty="0" smtClean="0">
                <a:solidFill>
                  <a:srgbClr val="0070C0"/>
                </a:solidFill>
                <a:latin typeface="Arial" panose="020B0604020202020204" pitchFamily="34" charset="0"/>
                <a:cs typeface="Arial" panose="020B0604020202020204" pitchFamily="34" charset="0"/>
              </a:rPr>
              <a:t>by colors</a:t>
            </a:r>
            <a:endParaRPr lang="en-US" sz="1100" b="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7450458" y="4775626"/>
            <a:ext cx="1798890" cy="261610"/>
          </a:xfrm>
          <a:prstGeom prst="rect">
            <a:avLst/>
          </a:prstGeom>
          <a:noFill/>
        </p:spPr>
        <p:txBody>
          <a:bodyPr wrap="none" rtlCol="0">
            <a:spAutoFit/>
          </a:bodyPr>
          <a:lstStyle/>
          <a:p>
            <a:pPr>
              <a:buNone/>
            </a:pPr>
            <a:r>
              <a:rPr lang="en-US" sz="1100" b="0" dirty="0" smtClean="0">
                <a:solidFill>
                  <a:srgbClr val="0070C0"/>
                </a:solidFill>
                <a:latin typeface="Arial" panose="020B0604020202020204" pitchFamily="34" charset="0"/>
                <a:cs typeface="Arial" panose="020B0604020202020204" pitchFamily="34" charset="0"/>
              </a:rPr>
              <a:t>Recommended protection</a:t>
            </a:r>
            <a:endParaRPr lang="en-US" sz="1100" b="0"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1520227" y="3834030"/>
            <a:ext cx="1692188" cy="276999"/>
          </a:xfrm>
          <a:prstGeom prst="rect">
            <a:avLst/>
          </a:prstGeom>
        </p:spPr>
        <p:txBody>
          <a:bodyPr wrap="square">
            <a:spAutoFit/>
          </a:bodyPr>
          <a:lstStyle/>
          <a:p>
            <a:pPr>
              <a:buNone/>
            </a:pPr>
            <a:r>
              <a:rPr lang="en-GB" sz="1200" b="0" dirty="0">
                <a:solidFill>
                  <a:schemeClr val="tx1"/>
                </a:solidFill>
              </a:rPr>
              <a:t>https://</a:t>
            </a:r>
            <a:r>
              <a:rPr lang="en-GB" sz="1200" b="0" dirty="0" smtClean="0">
                <a:solidFill>
                  <a:schemeClr val="tx1"/>
                </a:solidFill>
              </a:rPr>
              <a:t>www.df.uns.ac.rs</a:t>
            </a:r>
            <a:endParaRPr lang="en-GB" sz="1200" b="0" dirty="0">
              <a:solidFill>
                <a:schemeClr val="tx1"/>
              </a:solidFill>
            </a:endParaRPr>
          </a:p>
        </p:txBody>
      </p:sp>
    </p:spTree>
    <p:extLst>
      <p:ext uri="{BB962C8B-B14F-4D97-AF65-F5344CB8AC3E}">
        <p14:creationId xmlns:p14="http://schemas.microsoft.com/office/powerpoint/2010/main" xmlns="" val="33355921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463" y="-27384"/>
            <a:ext cx="7564437" cy="761232"/>
          </a:xfrm>
        </p:spPr>
        <p:txBody>
          <a:bodyPr/>
          <a:lstStyle/>
          <a:p>
            <a:r>
              <a:rPr lang="en-US" sz="4000" b="1" i="0" dirty="0" smtClean="0">
                <a:solidFill>
                  <a:srgbClr val="663300"/>
                </a:solidFill>
              </a:rPr>
              <a:t>NEOPLANTA parametric model</a:t>
            </a:r>
            <a:endParaRPr lang="en-US" sz="4000" b="1" i="0" dirty="0">
              <a:solidFill>
                <a:srgbClr val="663300"/>
              </a:solidFill>
            </a:endParaRPr>
          </a:p>
        </p:txBody>
      </p:sp>
      <p:sp>
        <p:nvSpPr>
          <p:cNvPr id="3" name="Text Placeholder 2"/>
          <p:cNvSpPr>
            <a:spLocks noGrp="1"/>
          </p:cNvSpPr>
          <p:nvPr>
            <p:ph type="body" sz="half" idx="1"/>
          </p:nvPr>
        </p:nvSpPr>
        <p:spPr>
          <a:xfrm>
            <a:off x="1517650" y="620688"/>
            <a:ext cx="7626350" cy="1008112"/>
          </a:xfrm>
        </p:spPr>
        <p:txBody>
          <a:bodyPr/>
          <a:lstStyle/>
          <a:p>
            <a:pPr marL="0" indent="0">
              <a:buNone/>
            </a:pPr>
            <a:r>
              <a:rPr lang="en-US" sz="1400" i="1" dirty="0" err="1" smtClean="0">
                <a:solidFill>
                  <a:schemeClr val="bg2">
                    <a:lumMod val="50000"/>
                  </a:schemeClr>
                </a:solidFill>
              </a:rPr>
              <a:t>Malinovi</a:t>
            </a:r>
            <a:r>
              <a:rPr lang="sr-Latn-RS" sz="1400" i="1" dirty="0">
                <a:solidFill>
                  <a:schemeClr val="bg2">
                    <a:lumMod val="50000"/>
                  </a:schemeClr>
                </a:solidFill>
              </a:rPr>
              <a:t>ć, </a:t>
            </a:r>
            <a:r>
              <a:rPr lang="sr-Latn-RS" sz="1400" i="1" dirty="0" smtClean="0">
                <a:solidFill>
                  <a:schemeClr val="bg2">
                    <a:lumMod val="50000"/>
                  </a:schemeClr>
                </a:solidFill>
              </a:rPr>
              <a:t>2003</a:t>
            </a:r>
            <a:r>
              <a:rPr lang="en-US" sz="1400" i="1" dirty="0" smtClean="0">
                <a:solidFill>
                  <a:schemeClr val="bg2">
                    <a:lumMod val="50000"/>
                  </a:schemeClr>
                </a:solidFill>
              </a:rPr>
              <a:t>, </a:t>
            </a:r>
            <a:r>
              <a:rPr lang="en-US" sz="1400" i="1" dirty="0">
                <a:solidFill>
                  <a:schemeClr val="bg2">
                    <a:lumMod val="50000"/>
                  </a:schemeClr>
                </a:solidFill>
              </a:rPr>
              <a:t>M.S. </a:t>
            </a:r>
            <a:r>
              <a:rPr lang="en-US" sz="1400" i="1" dirty="0" smtClean="0">
                <a:solidFill>
                  <a:schemeClr val="bg2">
                    <a:lumMod val="50000"/>
                  </a:schemeClr>
                </a:solidFill>
              </a:rPr>
              <a:t>thesis</a:t>
            </a:r>
            <a:endParaRPr lang="sr-Latn-RS" sz="1400" i="1" dirty="0" smtClean="0">
              <a:solidFill>
                <a:schemeClr val="bg2">
                  <a:lumMod val="50000"/>
                </a:schemeClr>
              </a:solidFill>
            </a:endParaRPr>
          </a:p>
          <a:p>
            <a:pPr marL="0" indent="0">
              <a:buNone/>
            </a:pPr>
            <a:r>
              <a:rPr lang="en-US" sz="1400" i="1" dirty="0" err="1" smtClean="0">
                <a:solidFill>
                  <a:schemeClr val="bg2">
                    <a:lumMod val="50000"/>
                  </a:schemeClr>
                </a:solidFill>
              </a:rPr>
              <a:t>Malinovi</a:t>
            </a:r>
            <a:r>
              <a:rPr lang="sr-Latn-RS" sz="1400" i="1" dirty="0" smtClean="0">
                <a:solidFill>
                  <a:schemeClr val="bg2">
                    <a:lumMod val="50000"/>
                  </a:schemeClr>
                </a:solidFill>
              </a:rPr>
              <a:t>ć et al. 2006, Journal of Applied Meteorology and Climatology</a:t>
            </a:r>
          </a:p>
          <a:p>
            <a:pPr marL="0" indent="0">
              <a:buNone/>
            </a:pPr>
            <a:r>
              <a:rPr lang="sr-Latn-RS" sz="1400" i="1" dirty="0" smtClean="0">
                <a:solidFill>
                  <a:schemeClr val="bg2">
                    <a:lumMod val="50000"/>
                  </a:schemeClr>
                </a:solidFill>
              </a:rPr>
              <a:t>Malinović-Milićević and Mihailović, 2011, Atmospheric Research</a:t>
            </a:r>
            <a:endParaRPr lang="en-US" sz="1400" i="1" dirty="0" smtClean="0">
              <a:solidFill>
                <a:schemeClr val="bg2">
                  <a:lumMod val="50000"/>
                </a:schemeClr>
              </a:solidFill>
            </a:endParaRPr>
          </a:p>
          <a:p>
            <a:pPr marL="0" indent="0">
              <a:buNone/>
            </a:pPr>
            <a:r>
              <a:rPr lang="en-US" sz="1400" i="1" dirty="0" err="1">
                <a:solidFill>
                  <a:schemeClr val="bg2">
                    <a:lumMod val="50000"/>
                  </a:schemeClr>
                </a:solidFill>
              </a:rPr>
              <a:t>Malinovi</a:t>
            </a:r>
            <a:r>
              <a:rPr lang="sr-Latn-RS" sz="1400" i="1" dirty="0">
                <a:solidFill>
                  <a:schemeClr val="bg2">
                    <a:lumMod val="50000"/>
                  </a:schemeClr>
                </a:solidFill>
              </a:rPr>
              <a:t>ć -Milićević </a:t>
            </a:r>
            <a:r>
              <a:rPr lang="sr-Latn-RS" sz="1400" i="1" dirty="0" smtClean="0">
                <a:solidFill>
                  <a:schemeClr val="bg2">
                    <a:lumMod val="50000"/>
                  </a:schemeClr>
                </a:solidFill>
              </a:rPr>
              <a:t>et </a:t>
            </a:r>
            <a:r>
              <a:rPr lang="sr-Latn-RS" sz="1400" i="1" dirty="0">
                <a:solidFill>
                  <a:schemeClr val="bg2">
                    <a:lumMod val="50000"/>
                  </a:schemeClr>
                </a:solidFill>
              </a:rPr>
              <a:t>al. </a:t>
            </a:r>
            <a:r>
              <a:rPr lang="sr-Latn-RS" sz="1400" i="1" dirty="0" smtClean="0">
                <a:solidFill>
                  <a:schemeClr val="bg2">
                    <a:lumMod val="50000"/>
                  </a:schemeClr>
                </a:solidFill>
              </a:rPr>
              <a:t>20</a:t>
            </a:r>
            <a:r>
              <a:rPr lang="en-US" sz="1400" i="1" dirty="0" smtClean="0">
                <a:solidFill>
                  <a:schemeClr val="bg2">
                    <a:lumMod val="50000"/>
                  </a:schemeClr>
                </a:solidFill>
              </a:rPr>
              <a:t>18, </a:t>
            </a:r>
            <a:r>
              <a:rPr lang="en-US" sz="1400" i="1" dirty="0">
                <a:solidFill>
                  <a:srgbClr val="663300"/>
                </a:solidFill>
              </a:rPr>
              <a:t>International Journal of Climatology</a:t>
            </a:r>
            <a:endParaRPr lang="en-US" sz="1400" dirty="0">
              <a:solidFill>
                <a:srgbClr val="663300"/>
              </a:solidFill>
            </a:endParaRPr>
          </a:p>
          <a:p>
            <a:pPr marL="0" indent="0">
              <a:buNone/>
            </a:pPr>
            <a:endParaRPr lang="en-US" sz="1400" i="1" dirty="0" smtClean="0">
              <a:solidFill>
                <a:schemeClr val="bg2">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1772816"/>
            <a:ext cx="4191935" cy="5085184"/>
          </a:xfrm>
          <a:prstGeom prst="rect">
            <a:avLst/>
          </a:prstGeom>
        </p:spPr>
      </p:pic>
      <p:sp>
        <p:nvSpPr>
          <p:cNvPr id="6" name="TextBox 5"/>
          <p:cNvSpPr txBox="1"/>
          <p:nvPr/>
        </p:nvSpPr>
        <p:spPr>
          <a:xfrm>
            <a:off x="4227432" y="1863068"/>
            <a:ext cx="4940382" cy="4616648"/>
          </a:xfrm>
          <a:prstGeom prst="rect">
            <a:avLst/>
          </a:prstGeom>
          <a:noFill/>
        </p:spPr>
        <p:txBody>
          <a:bodyPr wrap="square" rtlCol="0">
            <a:spAutoFit/>
          </a:bodyPr>
          <a:lstStyle/>
          <a:p>
            <a:pPr>
              <a:buNone/>
            </a:pPr>
            <a:r>
              <a:rPr lang="sr-Latn-RS" sz="1400" dirty="0" smtClean="0"/>
              <a:t>Input parameters</a:t>
            </a:r>
          </a:p>
          <a:p>
            <a:pPr marL="285750" indent="-285750"/>
            <a:r>
              <a:rPr lang="en-US" sz="1400" b="0" dirty="0" smtClean="0"/>
              <a:t>geographical </a:t>
            </a:r>
            <a:r>
              <a:rPr lang="en-US" sz="1400" b="0" dirty="0"/>
              <a:t>coordinates and time </a:t>
            </a:r>
            <a:r>
              <a:rPr lang="sr-Latn-RS" sz="1400" b="0" dirty="0" smtClean="0"/>
              <a:t>(or SZA)</a:t>
            </a:r>
          </a:p>
          <a:p>
            <a:pPr marL="285750" indent="-285750"/>
            <a:r>
              <a:rPr lang="sr-Latn-RS" sz="1400" b="0" dirty="0" smtClean="0"/>
              <a:t>Amount of gases</a:t>
            </a:r>
          </a:p>
          <a:p>
            <a:pPr marL="285750" indent="-285750"/>
            <a:r>
              <a:rPr lang="sr-Latn-RS" sz="1400" b="0" dirty="0" smtClean="0"/>
              <a:t>Altitude</a:t>
            </a:r>
          </a:p>
          <a:p>
            <a:pPr marL="285750" indent="-285750"/>
            <a:r>
              <a:rPr lang="sr-Latn-RS" sz="1400" b="0" dirty="0" smtClean="0"/>
              <a:t>Surface albedo</a:t>
            </a:r>
          </a:p>
          <a:p>
            <a:pPr marL="285750" indent="-285750"/>
            <a:r>
              <a:rPr lang="sr-Latn-RS" sz="1400" b="0" dirty="0" smtClean="0"/>
              <a:t>Aerosols type and amount</a:t>
            </a:r>
          </a:p>
          <a:p>
            <a:pPr marL="285750" indent="-285750"/>
            <a:r>
              <a:rPr lang="sr-Latn-RS" sz="1400" b="0" dirty="0" smtClean="0"/>
              <a:t>Optional – forecasted meteorological profile</a:t>
            </a:r>
          </a:p>
          <a:p>
            <a:pPr>
              <a:buNone/>
            </a:pPr>
            <a:endParaRPr lang="en-US" sz="1400" dirty="0" smtClean="0"/>
          </a:p>
          <a:p>
            <a:pPr>
              <a:buNone/>
            </a:pPr>
            <a:r>
              <a:rPr lang="en-US" sz="1400" dirty="0" smtClean="0"/>
              <a:t>Incorporated in the model</a:t>
            </a:r>
          </a:p>
          <a:p>
            <a:pPr marL="285750" indent="-285750"/>
            <a:r>
              <a:rPr lang="en-GB" sz="1400" b="0" dirty="0"/>
              <a:t>vertical gas profiles </a:t>
            </a:r>
            <a:endParaRPr lang="en-GB" sz="1400" b="0" dirty="0" smtClean="0"/>
          </a:p>
          <a:p>
            <a:pPr marL="285750" indent="-285750"/>
            <a:r>
              <a:rPr lang="en-GB" sz="1400" b="0" dirty="0"/>
              <a:t>extinction cross-sections </a:t>
            </a:r>
            <a:r>
              <a:rPr lang="en-GB" sz="1400" b="0" dirty="0" smtClean="0"/>
              <a:t>of gases</a:t>
            </a:r>
          </a:p>
          <a:p>
            <a:pPr marL="285750" indent="-285750"/>
            <a:r>
              <a:rPr lang="en-GB" sz="1400" b="0" dirty="0" smtClean="0"/>
              <a:t>extra-terrestrial </a:t>
            </a:r>
            <a:r>
              <a:rPr lang="en-GB" sz="1400" b="0" dirty="0"/>
              <a:t>solar irradiance </a:t>
            </a:r>
            <a:endParaRPr lang="en-GB" sz="1400" b="0" dirty="0" smtClean="0"/>
          </a:p>
          <a:p>
            <a:pPr marL="285750" indent="-285750"/>
            <a:r>
              <a:rPr lang="en-GB" sz="1400" b="0" dirty="0"/>
              <a:t>aerosol optical properties for 10 different aerosol </a:t>
            </a:r>
            <a:r>
              <a:rPr lang="en-GB" sz="1400" b="0" dirty="0" smtClean="0"/>
              <a:t>types</a:t>
            </a:r>
          </a:p>
          <a:p>
            <a:pPr marL="285750" indent="-285750"/>
            <a:r>
              <a:rPr lang="en-GB" sz="1400" b="0" dirty="0"/>
              <a:t>spectral albedo for nine different ground surface types</a:t>
            </a:r>
            <a:endParaRPr lang="en-GB" sz="1400" b="0" dirty="0" smtClean="0"/>
          </a:p>
          <a:p>
            <a:pPr>
              <a:buNone/>
            </a:pPr>
            <a:endParaRPr lang="en-US" sz="1400" dirty="0" smtClean="0"/>
          </a:p>
          <a:p>
            <a:pPr>
              <a:buNone/>
            </a:pPr>
            <a:r>
              <a:rPr lang="sr-Latn-RS" sz="1400" dirty="0" smtClean="0"/>
              <a:t>Output parametrs </a:t>
            </a:r>
          </a:p>
          <a:p>
            <a:pPr marL="285750" indent="-285750"/>
            <a:r>
              <a:rPr lang="en-US" sz="1400" b="0" dirty="0"/>
              <a:t>spectral direct, diffuse, and </a:t>
            </a:r>
            <a:r>
              <a:rPr lang="en-US" sz="1400" b="0" dirty="0" smtClean="0"/>
              <a:t>global</a:t>
            </a:r>
            <a:r>
              <a:rPr lang="sr-Latn-RS" sz="1400" b="0" dirty="0" smtClean="0"/>
              <a:t> UV</a:t>
            </a:r>
            <a:r>
              <a:rPr lang="en-US" sz="1400" b="0" dirty="0" smtClean="0"/>
              <a:t> irradiance</a:t>
            </a:r>
          </a:p>
          <a:p>
            <a:pPr marL="285750" indent="-285750"/>
            <a:r>
              <a:rPr lang="sr-Latn-RS" sz="1400" b="0" dirty="0" smtClean="0"/>
              <a:t>spectral optical depth and spectral transmittance for each component</a:t>
            </a:r>
            <a:endParaRPr lang="en-US" sz="1400" b="0" dirty="0" smtClean="0"/>
          </a:p>
          <a:p>
            <a:pPr marL="285750" indent="-285750"/>
            <a:r>
              <a:rPr lang="en-US" sz="1400" b="0" dirty="0"/>
              <a:t>the </a:t>
            </a:r>
            <a:r>
              <a:rPr lang="en-US" sz="1400" b="0" dirty="0" err="1"/>
              <a:t>erythemally</a:t>
            </a:r>
            <a:r>
              <a:rPr lang="en-US" sz="1400" b="0" dirty="0"/>
              <a:t> weighted UV irradiance</a:t>
            </a:r>
            <a:endParaRPr lang="sr-Latn-RS" sz="1400" b="0" dirty="0"/>
          </a:p>
          <a:p>
            <a:pPr marL="285750" indent="-285750"/>
            <a:r>
              <a:rPr lang="sr-Latn-RS" sz="1400" b="0" dirty="0"/>
              <a:t>UV </a:t>
            </a:r>
            <a:r>
              <a:rPr lang="sr-Latn-RS" sz="1400" b="0" dirty="0" smtClean="0"/>
              <a:t>index</a:t>
            </a:r>
            <a:endParaRPr lang="sr-Latn-RS" sz="1400" b="0" dirty="0"/>
          </a:p>
        </p:txBody>
      </p:sp>
    </p:spTree>
    <p:extLst>
      <p:ext uri="{BB962C8B-B14F-4D97-AF65-F5344CB8AC3E}">
        <p14:creationId xmlns:p14="http://schemas.microsoft.com/office/powerpoint/2010/main" xmlns="" val="28804234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p:nvPr/>
        </p:nvSpPr>
        <p:spPr bwMode="auto">
          <a:xfrm>
            <a:off x="5408" y="1844824"/>
            <a:ext cx="9144000" cy="501317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Char char="•"/>
              <a:tabLst/>
            </a:pPr>
            <a:endParaRPr kumimoji="0" lang="en-GB" sz="1800" b="1" i="0" u="none" strike="noStrike" cap="none" normalizeH="0" baseline="0" smtClean="0">
              <a:ln>
                <a:noFill/>
              </a:ln>
              <a:solidFill>
                <a:srgbClr val="663300"/>
              </a:solidFill>
              <a:effectLst/>
              <a:latin typeface="Times New Roman" panose="02020603050405020304" pitchFamily="18" charset="0"/>
              <a:cs typeface="Times New Roman" panose="02020603050405020304" pitchFamily="18" charset="0"/>
            </a:endParaRPr>
          </a:p>
        </p:txBody>
      </p:sp>
      <p:sp>
        <p:nvSpPr>
          <p:cNvPr id="33794" name="Rectangle 2"/>
          <p:cNvSpPr>
            <a:spLocks noGrp="1" noChangeArrowheads="1"/>
          </p:cNvSpPr>
          <p:nvPr>
            <p:ph type="title"/>
          </p:nvPr>
        </p:nvSpPr>
        <p:spPr/>
        <p:txBody>
          <a:bodyPr/>
          <a:lstStyle/>
          <a:p>
            <a:r>
              <a:rPr lang="en-US" altLang="en-US" dirty="0">
                <a:solidFill>
                  <a:srgbClr val="663300"/>
                </a:solidFill>
              </a:rPr>
              <a:t>UV irradiance calculation</a:t>
            </a:r>
          </a:p>
        </p:txBody>
      </p:sp>
      <mc:AlternateContent xmlns:mc="http://schemas.openxmlformats.org/markup-compatibility/2006">
        <mc:Choice xmlns:a14="http://schemas.microsoft.com/office/drawing/2010/main" xmlns="" Requires="a14">
          <p:sp>
            <p:nvSpPr>
              <p:cNvPr id="33795" name="Rectangle 3"/>
              <p:cNvSpPr>
                <a:spLocks noGrp="1" noChangeArrowheads="1"/>
              </p:cNvSpPr>
              <p:nvPr>
                <p:ph type="body" sz="half" idx="1"/>
              </p:nvPr>
            </p:nvSpPr>
            <p:spPr>
              <a:xfrm>
                <a:off x="827584" y="1988840"/>
                <a:ext cx="2888395" cy="799728"/>
              </a:xfrm>
            </p:spPr>
            <p:txBody>
              <a:bodyPr/>
              <a:lstStyle/>
              <a:p>
                <a:pPr>
                  <a:buNone/>
                </a:pPr>
                <a:r>
                  <a:rPr lang="en-US" altLang="en-US" sz="2000" b="1" u="sng" dirty="0" smtClean="0"/>
                  <a:t>Global irradiance </a:t>
                </a:r>
                <a14:m>
                  <m:oMath xmlns:m="http://schemas.openxmlformats.org/officeDocument/2006/math">
                    <m:r>
                      <a:rPr lang="en-US" sz="2000" b="1" i="1">
                        <a:latin typeface="Cambria Math"/>
                      </a:rPr>
                      <m:t>𝑬</m:t>
                    </m:r>
                    <m:d>
                      <m:dPr>
                        <m:ctrlPr>
                          <a:rPr lang="en-GB" sz="2000" b="1" i="1">
                            <a:latin typeface="Cambria Math"/>
                          </a:rPr>
                        </m:ctrlPr>
                      </m:dPr>
                      <m:e>
                        <m:r>
                          <a:rPr lang="en-US" sz="2000" b="1" i="1">
                            <a:latin typeface="Cambria Math"/>
                          </a:rPr>
                          <m:t>𝝀</m:t>
                        </m:r>
                      </m:e>
                    </m:d>
                  </m:oMath>
                </a14:m>
                <a:endParaRPr lang="en-US" sz="2000" b="1" i="0" u="sng" dirty="0" smtClean="0">
                  <a:latin typeface="Cambria Math"/>
                </a:endParaRPr>
              </a:p>
              <a:p>
                <a:pPr>
                  <a:buNone/>
                </a:pPr>
                <a14:m>
                  <m:oMath xmlns:m="http://schemas.openxmlformats.org/officeDocument/2006/math">
                    <m:r>
                      <a:rPr lang="en-US" sz="2000" b="1" i="0" smtClean="0">
                        <a:latin typeface="Cambria Math"/>
                      </a:rPr>
                      <m:t>𝐄</m:t>
                    </m:r>
                    <m:d>
                      <m:dPr>
                        <m:ctrlPr>
                          <a:rPr lang="en-GB" sz="2000" b="1" i="1">
                            <a:latin typeface="Cambria Math"/>
                          </a:rPr>
                        </m:ctrlPr>
                      </m:dPr>
                      <m:e>
                        <m:r>
                          <a:rPr lang="en-US" sz="2000" b="1" i="1">
                            <a:latin typeface="Cambria Math"/>
                          </a:rPr>
                          <m:t>𝝀</m:t>
                        </m:r>
                      </m:e>
                    </m:d>
                  </m:oMath>
                </a14:m>
                <a:r>
                  <a:rPr lang="en-US" altLang="en-US" sz="2000" b="1" dirty="0" smtClean="0"/>
                  <a:t>=</a:t>
                </a:r>
                <a14:m>
                  <m:oMath xmlns:m="http://schemas.openxmlformats.org/officeDocument/2006/math">
                    <m:sSub>
                      <m:sSubPr>
                        <m:ctrlPr>
                          <a:rPr lang="en-GB" sz="2000" b="1" i="1">
                            <a:latin typeface="Cambria Math"/>
                          </a:rPr>
                        </m:ctrlPr>
                      </m:sSubPr>
                      <m:e>
                        <m:r>
                          <a:rPr lang="en-US" sz="2000" b="1" i="1">
                            <a:latin typeface="Cambria Math"/>
                          </a:rPr>
                          <m:t>𝑬</m:t>
                        </m:r>
                      </m:e>
                      <m:sub>
                        <m:r>
                          <a:rPr lang="en-US" sz="2000" b="1" i="1">
                            <a:latin typeface="Cambria Math"/>
                          </a:rPr>
                          <m:t>𝒅𝒊𝒓</m:t>
                        </m:r>
                      </m:sub>
                    </m:sSub>
                    <m:d>
                      <m:dPr>
                        <m:ctrlPr>
                          <a:rPr lang="en-GB" sz="2000" b="1" i="1">
                            <a:latin typeface="Cambria Math"/>
                          </a:rPr>
                        </m:ctrlPr>
                      </m:dPr>
                      <m:e>
                        <m:r>
                          <a:rPr lang="en-US" sz="2000" b="1" i="1">
                            <a:latin typeface="Cambria Math"/>
                          </a:rPr>
                          <m:t>𝝀</m:t>
                        </m:r>
                      </m:e>
                    </m:d>
                  </m:oMath>
                </a14:m>
                <a:r>
                  <a:rPr lang="en-US" altLang="en-US" sz="2000" b="1" dirty="0" smtClean="0"/>
                  <a:t>+</a:t>
                </a:r>
                <a14:m>
                  <m:oMath xmlns:m="http://schemas.openxmlformats.org/officeDocument/2006/math">
                    <m:sSub>
                      <m:sSubPr>
                        <m:ctrlPr>
                          <a:rPr lang="en-GB" sz="2000" b="1" i="1">
                            <a:latin typeface="Cambria Math"/>
                          </a:rPr>
                        </m:ctrlPr>
                      </m:sSubPr>
                      <m:e>
                        <m:r>
                          <a:rPr lang="en-US" sz="2000" b="1" i="1">
                            <a:latin typeface="Cambria Math"/>
                          </a:rPr>
                          <m:t>𝑬</m:t>
                        </m:r>
                      </m:e>
                      <m:sub>
                        <m:r>
                          <a:rPr lang="en-US" sz="2000" b="1" i="1">
                            <a:latin typeface="Cambria Math"/>
                          </a:rPr>
                          <m:t>𝒅𝒊</m:t>
                        </m:r>
                        <m:r>
                          <a:rPr lang="en-US" sz="2000" b="1" i="1" smtClean="0">
                            <a:latin typeface="Cambria Math"/>
                          </a:rPr>
                          <m:t>𝒇</m:t>
                        </m:r>
                      </m:sub>
                    </m:sSub>
                    <m:d>
                      <m:dPr>
                        <m:ctrlPr>
                          <a:rPr lang="en-GB" sz="2000" b="1" i="1">
                            <a:latin typeface="Cambria Math"/>
                          </a:rPr>
                        </m:ctrlPr>
                      </m:dPr>
                      <m:e>
                        <m:r>
                          <a:rPr lang="en-US" sz="2000" b="1" i="1">
                            <a:latin typeface="Cambria Math"/>
                          </a:rPr>
                          <m:t>𝝀</m:t>
                        </m:r>
                      </m:e>
                    </m:d>
                  </m:oMath>
                </a14:m>
                <a:endParaRPr lang="en-US" altLang="en-US" sz="2000" b="1" dirty="0" smtClean="0"/>
              </a:p>
            </p:txBody>
          </p:sp>
        </mc:Choice>
        <mc:Fallback>
          <p:sp>
            <p:nvSpPr>
              <p:cNvPr id="33795" name="Rectangle 3"/>
              <p:cNvSpPr>
                <a:spLocks noGrp="1" noRot="1" noChangeAspect="1" noMove="1" noResize="1" noEditPoints="1" noAdjustHandles="1" noChangeArrowheads="1" noChangeShapeType="1" noTextEdit="1"/>
              </p:cNvSpPr>
              <p:nvPr>
                <p:ph type="body" sz="half" idx="1"/>
              </p:nvPr>
            </p:nvSpPr>
            <p:spPr>
              <a:xfrm>
                <a:off x="827584" y="1988840"/>
                <a:ext cx="2888395" cy="799728"/>
              </a:xfrm>
              <a:blipFill rotWithShape="1">
                <a:blip r:embed="rId4" cstate="print"/>
                <a:stretch>
                  <a:fillRect l="-2321" t="-3817" b="-99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33798" name="Text Box 6"/>
              <p:cNvSpPr txBox="1">
                <a:spLocks noChangeArrowheads="1"/>
              </p:cNvSpPr>
              <p:nvPr/>
            </p:nvSpPr>
            <p:spPr bwMode="auto">
              <a:xfrm>
                <a:off x="827584" y="2996952"/>
                <a:ext cx="2232248" cy="30777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None/>
                </a:pPr>
                <a:r>
                  <a:rPr lang="en-US" altLang="en-US" sz="1400" u="sng" dirty="0" smtClean="0">
                    <a:solidFill>
                      <a:schemeClr val="tx1"/>
                    </a:solidFill>
                  </a:rPr>
                  <a:t>Direct irradiance </a:t>
                </a:r>
                <a14:m>
                  <m:oMath xmlns:m="http://schemas.openxmlformats.org/officeDocument/2006/math">
                    <m:sSub>
                      <m:sSubPr>
                        <m:ctrlPr>
                          <a:rPr lang="en-GB" sz="1400" i="1">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𝒅𝒊𝒓</m:t>
                        </m:r>
                      </m:sub>
                    </m:sSub>
                    <m:d>
                      <m:dPr>
                        <m:ctrlPr>
                          <a:rPr lang="en-GB" sz="1400" i="1">
                            <a:solidFill>
                              <a:schemeClr val="tx1"/>
                            </a:solidFill>
                            <a:latin typeface="Cambria Math"/>
                          </a:rPr>
                        </m:ctrlPr>
                      </m:dPr>
                      <m:e>
                        <m:r>
                          <a:rPr lang="en-US" sz="1400" b="1" i="1">
                            <a:solidFill>
                              <a:schemeClr val="tx1"/>
                            </a:solidFill>
                            <a:latin typeface="Cambria Math"/>
                          </a:rPr>
                          <m:t>𝛌</m:t>
                        </m:r>
                      </m:e>
                    </m:d>
                  </m:oMath>
                </a14:m>
                <a:endParaRPr lang="en-US" sz="1400" dirty="0">
                  <a:solidFill>
                    <a:schemeClr val="tx1"/>
                  </a:solidFill>
                </a:endParaRPr>
              </a:p>
            </p:txBody>
          </p:sp>
        </mc:Choice>
        <mc:Fallback>
          <p:sp>
            <p:nvSpPr>
              <p:cNvPr id="33798" name="Text Box 6"/>
              <p:cNvSpPr txBox="1">
                <a:spLocks noRot="1" noChangeAspect="1" noMove="1" noResize="1" noEditPoints="1" noAdjustHandles="1" noChangeArrowheads="1" noChangeShapeType="1" noTextEdit="1"/>
              </p:cNvSpPr>
              <p:nvPr/>
            </p:nvSpPr>
            <p:spPr bwMode="auto">
              <a:xfrm>
                <a:off x="827584" y="2996952"/>
                <a:ext cx="2232248" cy="307777"/>
              </a:xfrm>
              <a:prstGeom prst="rect">
                <a:avLst/>
              </a:prstGeom>
              <a:blipFill rotWithShape="1">
                <a:blip r:embed="rId5" cstate="print"/>
                <a:stretch>
                  <a:fillRect l="-820" t="-2000" b="-2000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2" name="Rectangle 1"/>
              <p:cNvSpPr/>
              <p:nvPr/>
            </p:nvSpPr>
            <p:spPr>
              <a:xfrm>
                <a:off x="827584" y="3409255"/>
                <a:ext cx="1546256" cy="276999"/>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latin typeface="Cambria Math"/>
                            </a:rPr>
                          </m:ctrlPr>
                        </m:sSubPr>
                        <m:e>
                          <m:r>
                            <a:rPr lang="en-US" sz="1200" i="1">
                              <a:solidFill>
                                <a:schemeClr val="tx1"/>
                              </a:solidFill>
                              <a:latin typeface="Cambria Math"/>
                            </a:rPr>
                            <m:t>𝐸</m:t>
                          </m:r>
                        </m:e>
                        <m:sub>
                          <m:r>
                            <a:rPr lang="en-US" sz="1200" i="1">
                              <a:solidFill>
                                <a:schemeClr val="tx1"/>
                              </a:solidFill>
                              <a:latin typeface="Cambria Math"/>
                            </a:rPr>
                            <m:t>𝑑𝑖𝑟</m:t>
                          </m:r>
                        </m:sub>
                      </m:sSub>
                      <m:d>
                        <m:dPr>
                          <m:ctrlPr>
                            <a:rPr lang="en-GB" sz="1200" i="1">
                              <a:solidFill>
                                <a:schemeClr val="tx1"/>
                              </a:solidFill>
                              <a:latin typeface="Cambria Math"/>
                            </a:rPr>
                          </m:ctrlPr>
                        </m:dPr>
                        <m:e>
                          <m:r>
                            <m:rPr>
                              <m:sty m:val="p"/>
                            </m:rPr>
                            <a:rPr lang="en-US" sz="1200">
                              <a:solidFill>
                                <a:schemeClr val="tx1"/>
                              </a:solidFill>
                              <a:latin typeface="Cambria Math"/>
                            </a:rPr>
                            <m:t>λ</m:t>
                          </m:r>
                        </m:e>
                      </m:d>
                      <m:r>
                        <a:rPr lang="en-US" sz="1200">
                          <a:solidFill>
                            <a:schemeClr val="tx1"/>
                          </a:solidFill>
                          <a:latin typeface="Cambria Math"/>
                        </a:rPr>
                        <m:t>=</m:t>
                      </m:r>
                      <m:sSub>
                        <m:sSubPr>
                          <m:ctrlPr>
                            <a:rPr lang="en-GB" sz="1200" i="1">
                              <a:solidFill>
                                <a:schemeClr val="tx1"/>
                              </a:solidFill>
                              <a:latin typeface="Cambria Math"/>
                            </a:rPr>
                          </m:ctrlPr>
                        </m:sSubPr>
                        <m:e>
                          <m:r>
                            <a:rPr lang="en-US" sz="1200" i="1">
                              <a:solidFill>
                                <a:schemeClr val="tx1"/>
                              </a:solidFill>
                              <a:latin typeface="Cambria Math"/>
                            </a:rPr>
                            <m:t>𝐸</m:t>
                          </m:r>
                        </m:e>
                        <m:sub>
                          <m:r>
                            <a:rPr lang="en-US" sz="1200">
                              <a:solidFill>
                                <a:schemeClr val="tx1"/>
                              </a:solidFill>
                              <a:latin typeface="Cambria Math"/>
                            </a:rPr>
                            <m:t>0</m:t>
                          </m:r>
                        </m:sub>
                      </m:sSub>
                      <m:d>
                        <m:dPr>
                          <m:ctrlPr>
                            <a:rPr lang="en-GB" sz="1200" i="1">
                              <a:solidFill>
                                <a:schemeClr val="tx1"/>
                              </a:solidFill>
                              <a:latin typeface="Cambria Math"/>
                            </a:rPr>
                          </m:ctrlPr>
                        </m:dPr>
                        <m:e>
                          <m:r>
                            <m:rPr>
                              <m:sty m:val="p"/>
                            </m:rPr>
                            <a:rPr lang="en-US" sz="1200">
                              <a:solidFill>
                                <a:schemeClr val="tx1"/>
                              </a:solidFill>
                              <a:latin typeface="Cambria Math"/>
                            </a:rPr>
                            <m:t>λ</m:t>
                          </m:r>
                        </m:e>
                      </m:d>
                      <m:r>
                        <a:rPr lang="en-US" sz="1200" i="1">
                          <a:solidFill>
                            <a:schemeClr val="tx1"/>
                          </a:solidFill>
                          <a:latin typeface="Cambria Math"/>
                        </a:rPr>
                        <m:t>𝑇</m:t>
                      </m:r>
                      <m:d>
                        <m:dPr>
                          <m:ctrlPr>
                            <a:rPr lang="en-GB" sz="1200" i="1">
                              <a:solidFill>
                                <a:schemeClr val="tx1"/>
                              </a:solidFill>
                              <a:latin typeface="Cambria Math"/>
                            </a:rPr>
                          </m:ctrlPr>
                        </m:dPr>
                        <m:e>
                          <m:r>
                            <m:rPr>
                              <m:sty m:val="p"/>
                            </m:rPr>
                            <a:rPr lang="en-US" sz="1200">
                              <a:solidFill>
                                <a:schemeClr val="tx1"/>
                              </a:solidFill>
                              <a:latin typeface="Cambria Math"/>
                            </a:rPr>
                            <m:t>λ</m:t>
                          </m:r>
                        </m:e>
                      </m:d>
                    </m:oMath>
                  </m:oMathPara>
                </a14:m>
                <a:endParaRPr lang="en-GB" sz="1200"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827584" y="3409255"/>
                <a:ext cx="1546256" cy="276999"/>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3" name="Rectangle 2"/>
              <p:cNvSpPr/>
              <p:nvPr/>
            </p:nvSpPr>
            <p:spPr>
              <a:xfrm>
                <a:off x="827584" y="3778587"/>
                <a:ext cx="3161854" cy="293798"/>
              </a:xfrm>
              <a:prstGeom prst="rect">
                <a:avLst/>
              </a:prstGeom>
            </p:spPr>
            <p:txBody>
              <a:bodyPr wrap="square">
                <a:spAutoFit/>
              </a:bodyPr>
              <a:lstStyle/>
              <a:p>
                <a:pPr>
                  <a:buNone/>
                </a:pPr>
                <a14:m>
                  <m:oMath xmlns:m="http://schemas.openxmlformats.org/officeDocument/2006/math">
                    <m:r>
                      <a:rPr lang="en-US" sz="1200" i="1" smtClean="0">
                        <a:solidFill>
                          <a:schemeClr val="tx1"/>
                        </a:solidFill>
                        <a:latin typeface="Cambria Math"/>
                      </a:rPr>
                      <m:t>𝑇</m:t>
                    </m:r>
                    <m:d>
                      <m:dPr>
                        <m:ctrlPr>
                          <a:rPr lang="en-GB" sz="1200" i="1">
                            <a:solidFill>
                              <a:schemeClr val="tx1"/>
                            </a:solidFill>
                            <a:latin typeface="Cambria Math"/>
                          </a:rPr>
                        </m:ctrlPr>
                      </m:dPr>
                      <m:e>
                        <m:r>
                          <m:rPr>
                            <m:sty m:val="p"/>
                          </m:rPr>
                          <a:rPr lang="en-US" sz="1200">
                            <a:solidFill>
                              <a:schemeClr val="tx1"/>
                            </a:solidFill>
                            <a:latin typeface="Cambria Math"/>
                          </a:rPr>
                          <m:t>λ</m:t>
                        </m:r>
                      </m:e>
                    </m:d>
                  </m:oMath>
                </a14:m>
                <a:r>
                  <a:rPr lang="en-GB" sz="1200" dirty="0" smtClean="0">
                    <a:solidFill>
                      <a:schemeClr val="tx1"/>
                    </a:solidFill>
                  </a:rPr>
                  <a:t>=</a:t>
                </a:r>
                <a14:m>
                  <m:oMath xmlns:m="http://schemas.openxmlformats.org/officeDocument/2006/math">
                    <m:sSub>
                      <m:sSubPr>
                        <m:ctrlPr>
                          <a:rPr lang="en-GB" sz="1200" b="0" i="1" dirty="0" smtClean="0">
                            <a:solidFill>
                              <a:schemeClr val="tx1"/>
                            </a:solidFill>
                            <a:latin typeface="Cambria Math"/>
                          </a:rPr>
                        </m:ctrlPr>
                      </m:sSubPr>
                      <m:e>
                        <m:r>
                          <a:rPr lang="en-US" sz="1200" b="0" i="1" dirty="0" smtClean="0">
                            <a:solidFill>
                              <a:schemeClr val="tx1"/>
                            </a:solidFill>
                            <a:latin typeface="Cambria Math"/>
                          </a:rPr>
                          <m:t>𝑇</m:t>
                        </m:r>
                      </m:e>
                      <m:sub>
                        <m:sSub>
                          <m:sSubPr>
                            <m:ctrlPr>
                              <a:rPr lang="en-GB" sz="1200" b="0" i="1" dirty="0" smtClean="0">
                                <a:solidFill>
                                  <a:schemeClr val="tx1"/>
                                </a:solidFill>
                                <a:latin typeface="Cambria Math"/>
                              </a:rPr>
                            </m:ctrlPr>
                          </m:sSubPr>
                          <m:e>
                            <m:r>
                              <a:rPr lang="en-US" sz="1200" b="0" i="1" dirty="0" smtClean="0">
                                <a:solidFill>
                                  <a:schemeClr val="tx1"/>
                                </a:solidFill>
                                <a:latin typeface="Cambria Math"/>
                              </a:rPr>
                              <m:t>𝑂</m:t>
                            </m:r>
                          </m:e>
                          <m:sub>
                            <m:r>
                              <a:rPr lang="en-US" sz="1200" b="0" i="1" dirty="0" smtClean="0">
                                <a:solidFill>
                                  <a:schemeClr val="tx1"/>
                                </a:solidFill>
                                <a:latin typeface="Cambria Math"/>
                              </a:rPr>
                              <m:t>3</m:t>
                            </m:r>
                          </m:sub>
                        </m:sSub>
                      </m:sub>
                    </m:sSub>
                    <m:d>
                      <m:dPr>
                        <m:ctrlPr>
                          <a:rPr lang="en-GB" sz="1200" b="0" i="1">
                            <a:solidFill>
                              <a:schemeClr val="tx1"/>
                            </a:solidFill>
                            <a:latin typeface="Cambria Math"/>
                          </a:rPr>
                        </m:ctrlPr>
                      </m:dPr>
                      <m:e>
                        <m:r>
                          <a:rPr lang="en-US" sz="1200" b="0" i="1">
                            <a:solidFill>
                              <a:schemeClr val="tx1"/>
                            </a:solidFill>
                            <a:latin typeface="Cambria Math"/>
                          </a:rPr>
                          <m:t>𝜆</m:t>
                        </m:r>
                      </m:e>
                    </m:d>
                    <m:sSub>
                      <m:sSubPr>
                        <m:ctrlPr>
                          <a:rPr lang="en-GB" sz="1200" b="0" i="1" dirty="0">
                            <a:solidFill>
                              <a:schemeClr val="tx1"/>
                            </a:solidFill>
                            <a:latin typeface="Cambria Math"/>
                          </a:rPr>
                        </m:ctrlPr>
                      </m:sSubPr>
                      <m:e>
                        <m:r>
                          <a:rPr lang="en-US" sz="1200" b="0" i="1" dirty="0">
                            <a:solidFill>
                              <a:schemeClr val="tx1"/>
                            </a:solidFill>
                            <a:latin typeface="Cambria Math"/>
                          </a:rPr>
                          <m:t>𝑇</m:t>
                        </m:r>
                      </m:e>
                      <m:sub>
                        <m:sSub>
                          <m:sSubPr>
                            <m:ctrlPr>
                              <a:rPr lang="en-GB" sz="1200" b="0" i="1" dirty="0">
                                <a:solidFill>
                                  <a:schemeClr val="tx1"/>
                                </a:solidFill>
                                <a:latin typeface="Cambria Math"/>
                              </a:rPr>
                            </m:ctrlPr>
                          </m:sSubPr>
                          <m:e>
                            <m:r>
                              <a:rPr lang="en-US" sz="1200" b="0" i="1" dirty="0" smtClean="0">
                                <a:solidFill>
                                  <a:schemeClr val="tx1"/>
                                </a:solidFill>
                                <a:latin typeface="Cambria Math"/>
                              </a:rPr>
                              <m:t>𝑆𝑂</m:t>
                            </m:r>
                          </m:e>
                          <m:sub>
                            <m:r>
                              <a:rPr lang="en-US" sz="1200" b="0" i="1" dirty="0" smtClean="0">
                                <a:solidFill>
                                  <a:schemeClr val="tx1"/>
                                </a:solidFill>
                                <a:latin typeface="Cambria Math"/>
                              </a:rPr>
                              <m:t>2</m:t>
                            </m:r>
                          </m:sub>
                        </m:sSub>
                      </m:sub>
                    </m:sSub>
                    <m:d>
                      <m:dPr>
                        <m:ctrlPr>
                          <a:rPr lang="en-GB" sz="1200" b="0" i="1">
                            <a:solidFill>
                              <a:schemeClr val="tx1"/>
                            </a:solidFill>
                            <a:latin typeface="Cambria Math"/>
                          </a:rPr>
                        </m:ctrlPr>
                      </m:dPr>
                      <m:e>
                        <m:r>
                          <a:rPr lang="en-US" sz="1200" b="0" i="1">
                            <a:solidFill>
                              <a:schemeClr val="tx1"/>
                            </a:solidFill>
                            <a:latin typeface="Cambria Math"/>
                          </a:rPr>
                          <m:t>𝜆</m:t>
                        </m:r>
                      </m:e>
                    </m:d>
                    <m:sSub>
                      <m:sSubPr>
                        <m:ctrlPr>
                          <a:rPr lang="en-GB" sz="1200" b="0" i="1" dirty="0">
                            <a:solidFill>
                              <a:schemeClr val="tx1"/>
                            </a:solidFill>
                            <a:latin typeface="Cambria Math"/>
                          </a:rPr>
                        </m:ctrlPr>
                      </m:sSubPr>
                      <m:e>
                        <m:r>
                          <a:rPr lang="en-US" sz="1200" b="0" i="1" dirty="0">
                            <a:solidFill>
                              <a:schemeClr val="tx1"/>
                            </a:solidFill>
                            <a:latin typeface="Cambria Math"/>
                          </a:rPr>
                          <m:t>𝑇</m:t>
                        </m:r>
                      </m:e>
                      <m:sub>
                        <m:sSub>
                          <m:sSubPr>
                            <m:ctrlPr>
                              <a:rPr lang="en-GB" sz="1200" b="0" i="1" dirty="0">
                                <a:solidFill>
                                  <a:schemeClr val="tx1"/>
                                </a:solidFill>
                                <a:latin typeface="Cambria Math"/>
                              </a:rPr>
                            </m:ctrlPr>
                          </m:sSubPr>
                          <m:e>
                            <m:r>
                              <a:rPr lang="en-US" sz="1200" b="0" i="1" dirty="0" smtClean="0">
                                <a:solidFill>
                                  <a:schemeClr val="tx1"/>
                                </a:solidFill>
                                <a:latin typeface="Cambria Math"/>
                              </a:rPr>
                              <m:t>𝑁</m:t>
                            </m:r>
                            <m:r>
                              <a:rPr lang="en-US" sz="1200" b="0" i="1" dirty="0">
                                <a:solidFill>
                                  <a:schemeClr val="tx1"/>
                                </a:solidFill>
                                <a:latin typeface="Cambria Math"/>
                              </a:rPr>
                              <m:t>𝑂</m:t>
                            </m:r>
                          </m:e>
                          <m:sub>
                            <m:r>
                              <a:rPr lang="en-US" sz="1200" b="0" i="1" dirty="0" smtClean="0">
                                <a:solidFill>
                                  <a:schemeClr val="tx1"/>
                                </a:solidFill>
                                <a:latin typeface="Cambria Math"/>
                              </a:rPr>
                              <m:t>2</m:t>
                            </m:r>
                          </m:sub>
                        </m:sSub>
                      </m:sub>
                    </m:sSub>
                    <m:d>
                      <m:dPr>
                        <m:ctrlPr>
                          <a:rPr lang="en-GB" sz="1200" b="0" i="1">
                            <a:solidFill>
                              <a:schemeClr val="tx1"/>
                            </a:solidFill>
                            <a:latin typeface="Cambria Math"/>
                          </a:rPr>
                        </m:ctrlPr>
                      </m:dPr>
                      <m:e>
                        <m:r>
                          <a:rPr lang="en-US" sz="1200" b="0" i="1">
                            <a:solidFill>
                              <a:schemeClr val="tx1"/>
                            </a:solidFill>
                            <a:latin typeface="Cambria Math"/>
                          </a:rPr>
                          <m:t>𝜆</m:t>
                        </m:r>
                      </m:e>
                    </m:d>
                    <m:sSub>
                      <m:sSubPr>
                        <m:ctrlPr>
                          <a:rPr lang="en-GB" sz="1200" b="0" i="1" dirty="0">
                            <a:solidFill>
                              <a:schemeClr val="tx1"/>
                            </a:solidFill>
                            <a:latin typeface="Cambria Math"/>
                          </a:rPr>
                        </m:ctrlPr>
                      </m:sSubPr>
                      <m:e>
                        <m:r>
                          <a:rPr lang="en-US" sz="1200" b="0" i="1" dirty="0">
                            <a:solidFill>
                              <a:schemeClr val="tx1"/>
                            </a:solidFill>
                            <a:latin typeface="Cambria Math"/>
                          </a:rPr>
                          <m:t>𝑇</m:t>
                        </m:r>
                      </m:e>
                      <m:sub>
                        <m:r>
                          <a:rPr lang="en-US" sz="1200" b="0" i="1" dirty="0" smtClean="0">
                            <a:solidFill>
                              <a:schemeClr val="tx1"/>
                            </a:solidFill>
                            <a:latin typeface="Cambria Math"/>
                          </a:rPr>
                          <m:t>𝑎</m:t>
                        </m:r>
                      </m:sub>
                    </m:sSub>
                    <m:d>
                      <m:dPr>
                        <m:ctrlPr>
                          <a:rPr lang="en-GB" sz="1200" b="0" i="1">
                            <a:solidFill>
                              <a:schemeClr val="tx1"/>
                            </a:solidFill>
                            <a:latin typeface="Cambria Math"/>
                          </a:rPr>
                        </m:ctrlPr>
                      </m:dPr>
                      <m:e>
                        <m:r>
                          <a:rPr lang="en-US" sz="1200" b="0" i="1">
                            <a:solidFill>
                              <a:schemeClr val="tx1"/>
                            </a:solidFill>
                            <a:latin typeface="Cambria Math"/>
                          </a:rPr>
                          <m:t>𝜆</m:t>
                        </m:r>
                      </m:e>
                    </m:d>
                  </m:oMath>
                </a14:m>
                <a:r>
                  <a:rPr lang="en-GB" sz="1200" b="0" dirty="0">
                    <a:solidFill>
                      <a:schemeClr val="tx1"/>
                    </a:solidFill>
                  </a:rPr>
                  <a:t> </a:t>
                </a:r>
                <a14:m>
                  <m:oMath xmlns:m="http://schemas.openxmlformats.org/officeDocument/2006/math">
                    <m:sSub>
                      <m:sSubPr>
                        <m:ctrlPr>
                          <a:rPr lang="en-GB" sz="1200" b="0" i="1" dirty="0">
                            <a:solidFill>
                              <a:schemeClr val="tx1"/>
                            </a:solidFill>
                            <a:latin typeface="Cambria Math"/>
                          </a:rPr>
                        </m:ctrlPr>
                      </m:sSubPr>
                      <m:e>
                        <m:r>
                          <a:rPr lang="en-US" sz="1200" b="0" i="1" dirty="0">
                            <a:solidFill>
                              <a:schemeClr val="tx1"/>
                            </a:solidFill>
                            <a:latin typeface="Cambria Math"/>
                          </a:rPr>
                          <m:t>𝑇</m:t>
                        </m:r>
                      </m:e>
                      <m:sub>
                        <m:r>
                          <a:rPr lang="en-US" sz="1200" b="0" i="1" dirty="0" smtClean="0">
                            <a:solidFill>
                              <a:schemeClr val="tx1"/>
                            </a:solidFill>
                            <a:latin typeface="Cambria Math"/>
                          </a:rPr>
                          <m:t>𝑟</m:t>
                        </m:r>
                      </m:sub>
                    </m:sSub>
                    <m:d>
                      <m:dPr>
                        <m:ctrlPr>
                          <a:rPr lang="en-GB" sz="1200" b="0" i="1">
                            <a:solidFill>
                              <a:schemeClr val="tx1"/>
                            </a:solidFill>
                            <a:latin typeface="Cambria Math"/>
                          </a:rPr>
                        </m:ctrlPr>
                      </m:dPr>
                      <m:e>
                        <m:r>
                          <a:rPr lang="en-US" sz="1200" b="0" i="1">
                            <a:solidFill>
                              <a:schemeClr val="tx1"/>
                            </a:solidFill>
                            <a:latin typeface="Cambria Math"/>
                          </a:rPr>
                          <m:t>𝜆</m:t>
                        </m:r>
                      </m:e>
                    </m:d>
                  </m:oMath>
                </a14:m>
                <a:endParaRPr lang="en-GB" sz="1200" b="0" dirty="0">
                  <a:solidFill>
                    <a:schemeClr val="tx1"/>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827584" y="3778587"/>
                <a:ext cx="3161854" cy="293798"/>
              </a:xfrm>
              <a:prstGeom prst="rect">
                <a:avLst/>
              </a:prstGeom>
              <a:blipFill rotWithShape="1">
                <a:blip r:embed="rId7" cstate="print"/>
                <a:stretch>
                  <a:fillRect b="-1041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827584" y="4138627"/>
                <a:ext cx="1576585" cy="276999"/>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GB" sz="1200" b="0" i="1" smtClean="0">
                              <a:solidFill>
                                <a:schemeClr val="tx1"/>
                              </a:solidFill>
                              <a:latin typeface="Cambria Math"/>
                            </a:rPr>
                          </m:ctrlPr>
                        </m:sSubPr>
                        <m:e>
                          <m:r>
                            <a:rPr lang="en-US" sz="1200" b="0" i="1" smtClean="0">
                              <a:solidFill>
                                <a:schemeClr val="tx1"/>
                              </a:solidFill>
                              <a:latin typeface="Cambria Math"/>
                            </a:rPr>
                            <m:t>𝑇</m:t>
                          </m:r>
                        </m:e>
                        <m:sub>
                          <m:r>
                            <a:rPr lang="en-US" sz="1200" b="0" i="1" smtClean="0">
                              <a:solidFill>
                                <a:schemeClr val="tx1"/>
                              </a:solidFill>
                              <a:latin typeface="Cambria Math"/>
                            </a:rPr>
                            <m:t>𝑖</m:t>
                          </m:r>
                        </m:sub>
                      </m:sSub>
                      <m:d>
                        <m:dPr>
                          <m:ctrlPr>
                            <a:rPr lang="en-GB" sz="1200" i="1">
                              <a:solidFill>
                                <a:schemeClr val="tx1"/>
                              </a:solidFill>
                              <a:latin typeface="Cambria Math"/>
                            </a:rPr>
                          </m:ctrlPr>
                        </m:dPr>
                        <m:e>
                          <m:r>
                            <m:rPr>
                              <m:sty m:val="p"/>
                            </m:rPr>
                            <a:rPr lang="en-US" sz="1200">
                              <a:solidFill>
                                <a:schemeClr val="tx1"/>
                              </a:solidFill>
                              <a:latin typeface="Cambria Math"/>
                            </a:rPr>
                            <m:t>λ</m:t>
                          </m:r>
                        </m:e>
                      </m:d>
                      <m:r>
                        <a:rPr lang="en-US" sz="1200">
                          <a:solidFill>
                            <a:schemeClr val="tx1"/>
                          </a:solidFill>
                          <a:latin typeface="Cambria Math"/>
                        </a:rPr>
                        <m:t>=</m:t>
                      </m:r>
                      <m:r>
                        <a:rPr lang="en-US" sz="1200" i="1">
                          <a:solidFill>
                            <a:schemeClr val="tx1"/>
                          </a:solidFill>
                          <a:latin typeface="Cambria Math"/>
                        </a:rPr>
                        <m:t>𝑒𝑥𝑝</m:t>
                      </m:r>
                      <m:d>
                        <m:dPr>
                          <m:begChr m:val="["/>
                          <m:endChr m:val="]"/>
                          <m:ctrlPr>
                            <a:rPr lang="en-GB" sz="1200" i="1">
                              <a:solidFill>
                                <a:schemeClr val="tx1"/>
                              </a:solidFill>
                              <a:latin typeface="Cambria Math"/>
                            </a:rPr>
                          </m:ctrlPr>
                        </m:dPr>
                        <m:e>
                          <m:r>
                            <a:rPr lang="en-US" sz="1200" i="1">
                              <a:solidFill>
                                <a:schemeClr val="tx1"/>
                              </a:solidFill>
                              <a:latin typeface="Cambria Math"/>
                            </a:rPr>
                            <m:t>−</m:t>
                          </m:r>
                          <m:sSub>
                            <m:sSubPr>
                              <m:ctrlPr>
                                <a:rPr lang="en-US" sz="1200" i="1" smtClean="0">
                                  <a:solidFill>
                                    <a:schemeClr val="tx1"/>
                                  </a:solidFill>
                                  <a:latin typeface="Cambria Math"/>
                                </a:rPr>
                              </m:ctrlPr>
                            </m:sSubPr>
                            <m:e>
                              <m:r>
                                <a:rPr lang="en-US" sz="1200" i="1">
                                  <a:solidFill>
                                    <a:schemeClr val="tx1"/>
                                  </a:solidFill>
                                  <a:latin typeface="Cambria Math"/>
                                </a:rPr>
                                <m:t>𝜏</m:t>
                              </m:r>
                            </m:e>
                            <m:sub>
                              <m:r>
                                <a:rPr lang="en-US" sz="1200" b="1" i="1" smtClean="0">
                                  <a:solidFill>
                                    <a:schemeClr val="tx1"/>
                                  </a:solidFill>
                                  <a:latin typeface="Cambria Math"/>
                                </a:rPr>
                                <m:t>𝒊</m:t>
                              </m:r>
                            </m:sub>
                          </m:sSub>
                          <m:r>
                            <a:rPr lang="en-US" sz="1200" i="1" smtClean="0">
                              <a:solidFill>
                                <a:schemeClr val="tx1"/>
                              </a:solidFill>
                              <a:latin typeface="Cambria Math"/>
                            </a:rPr>
                            <m:t> </m:t>
                          </m:r>
                          <m:r>
                            <a:rPr lang="en-US" sz="1200">
                              <a:solidFill>
                                <a:schemeClr val="tx1"/>
                              </a:solidFill>
                              <a:latin typeface="Cambria Math"/>
                            </a:rPr>
                            <m:t>(</m:t>
                          </m:r>
                          <m:r>
                            <m:rPr>
                              <m:sty m:val="p"/>
                            </m:rPr>
                            <a:rPr lang="en-US" sz="1200">
                              <a:solidFill>
                                <a:schemeClr val="tx1"/>
                              </a:solidFill>
                              <a:latin typeface="Cambria Math"/>
                            </a:rPr>
                            <m:t>λ</m:t>
                          </m:r>
                          <m:r>
                            <a:rPr lang="en-US" sz="1200">
                              <a:solidFill>
                                <a:schemeClr val="tx1"/>
                              </a:solidFill>
                              <a:latin typeface="Cambria Math"/>
                            </a:rPr>
                            <m:t>)</m:t>
                          </m:r>
                        </m:e>
                      </m:d>
                    </m:oMath>
                  </m:oMathPara>
                </a14:m>
                <a:endParaRPr lang="en-GB" sz="12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827584" y="4138627"/>
                <a:ext cx="1576585" cy="276999"/>
              </a:xfrm>
              <a:prstGeom prst="rect">
                <a:avLst/>
              </a:prstGeom>
              <a:blipFill rotWithShape="1">
                <a:blip r:embed="rId8" cstate="print"/>
                <a:stretch>
                  <a:fillRect b="-111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20" name="Rectangle 19"/>
              <p:cNvSpPr/>
              <p:nvPr/>
            </p:nvSpPr>
            <p:spPr>
              <a:xfrm>
                <a:off x="827584" y="4489375"/>
                <a:ext cx="1120691" cy="276999"/>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latin typeface="Cambria Math"/>
                            </a:rPr>
                          </m:ctrlPr>
                        </m:sSubPr>
                        <m:e>
                          <m:r>
                            <a:rPr lang="en-US" sz="1200" i="1">
                              <a:solidFill>
                                <a:schemeClr val="tx1"/>
                              </a:solidFill>
                              <a:latin typeface="Cambria Math"/>
                            </a:rPr>
                            <m:t>𝜏</m:t>
                          </m:r>
                        </m:e>
                        <m:sub>
                          <m:r>
                            <a:rPr lang="en-US" sz="1200" b="1" i="1" smtClean="0">
                              <a:solidFill>
                                <a:schemeClr val="tx1"/>
                              </a:solidFill>
                              <a:latin typeface="Cambria Math"/>
                            </a:rPr>
                            <m:t>𝒊</m:t>
                          </m:r>
                        </m:sub>
                      </m:sSub>
                      <m:d>
                        <m:dPr>
                          <m:ctrlPr>
                            <a:rPr lang="en-GB" sz="1200" i="1">
                              <a:solidFill>
                                <a:schemeClr val="tx1"/>
                              </a:solidFill>
                              <a:latin typeface="Cambria Math"/>
                            </a:rPr>
                          </m:ctrlPr>
                        </m:dPr>
                        <m:e>
                          <m:r>
                            <m:rPr>
                              <m:sty m:val="p"/>
                            </m:rPr>
                            <a:rPr lang="en-US" sz="1200">
                              <a:solidFill>
                                <a:schemeClr val="tx1"/>
                              </a:solidFill>
                              <a:latin typeface="Cambria Math"/>
                            </a:rPr>
                            <m:t>λ</m:t>
                          </m:r>
                        </m:e>
                      </m:d>
                      <m:r>
                        <a:rPr lang="en-US" sz="1200">
                          <a:solidFill>
                            <a:schemeClr val="tx1"/>
                          </a:solidFill>
                          <a:latin typeface="Cambria Math"/>
                        </a:rPr>
                        <m:t>=</m:t>
                      </m:r>
                      <m:r>
                        <a:rPr lang="en-US" sz="1200" i="1">
                          <a:solidFill>
                            <a:schemeClr val="tx1"/>
                          </a:solidFill>
                          <a:latin typeface="Cambria Math"/>
                        </a:rPr>
                        <m:t>𝛽</m:t>
                      </m:r>
                      <m:r>
                        <a:rPr lang="en-US" sz="1200">
                          <a:solidFill>
                            <a:schemeClr val="tx1"/>
                          </a:solidFill>
                          <a:latin typeface="Cambria Math"/>
                        </a:rPr>
                        <m:t>(</m:t>
                      </m:r>
                      <m:r>
                        <m:rPr>
                          <m:sty m:val="p"/>
                        </m:rPr>
                        <a:rPr lang="en-US" sz="1200">
                          <a:solidFill>
                            <a:schemeClr val="tx1"/>
                          </a:solidFill>
                          <a:latin typeface="Cambria Math"/>
                        </a:rPr>
                        <m:t>λ</m:t>
                      </m:r>
                      <m:r>
                        <a:rPr lang="en-US" sz="1200">
                          <a:solidFill>
                            <a:schemeClr val="tx1"/>
                          </a:solidFill>
                          <a:latin typeface="Cambria Math"/>
                        </a:rPr>
                        <m:t>)</m:t>
                      </m:r>
                      <m:r>
                        <a:rPr lang="en-US" sz="1200" i="1">
                          <a:solidFill>
                            <a:schemeClr val="tx1"/>
                          </a:solidFill>
                          <a:latin typeface="Cambria Math"/>
                        </a:rPr>
                        <m:t>𝑠</m:t>
                      </m:r>
                    </m:oMath>
                  </m:oMathPara>
                </a14:m>
                <a:endParaRPr lang="en-GB" sz="1200" dirty="0">
                  <a:solidFill>
                    <a:schemeClr val="tx1"/>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827584" y="4489375"/>
                <a:ext cx="1120691" cy="276999"/>
              </a:xfrm>
              <a:prstGeom prst="rect">
                <a:avLst/>
              </a:prstGeom>
              <a:blipFill rotWithShape="1">
                <a:blip r:embed="rId9" cstate="print"/>
                <a:stretch>
                  <a:fillRect b="-86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899592" y="4849415"/>
                <a:ext cx="974882" cy="276999"/>
              </a:xfrm>
              <a:prstGeom prst="rect">
                <a:avLst/>
              </a:prstGeom>
            </p:spPr>
            <p:txBody>
              <a:bodyPr wrap="none">
                <a:spAutoFit/>
              </a:bodyPr>
              <a:lstStyle/>
              <a:p>
                <a:pPr>
                  <a:buNone/>
                </a:pPr>
                <a14:m>
                  <m:oMath xmlns:m="http://schemas.openxmlformats.org/officeDocument/2006/math">
                    <m:r>
                      <a:rPr lang="en-US" sz="1200" i="1" smtClean="0">
                        <a:solidFill>
                          <a:schemeClr val="tx1"/>
                        </a:solidFill>
                        <a:latin typeface="Cambria Math"/>
                      </a:rPr>
                      <m:t>𝛽</m:t>
                    </m:r>
                    <m:r>
                      <a:rPr lang="en-US" sz="1200">
                        <a:solidFill>
                          <a:schemeClr val="tx1"/>
                        </a:solidFill>
                        <a:latin typeface="Cambria Math"/>
                      </a:rPr>
                      <m:t>(</m:t>
                    </m:r>
                    <m:r>
                      <m:rPr>
                        <m:sty m:val="p"/>
                      </m:rPr>
                      <a:rPr lang="en-US" sz="1200">
                        <a:solidFill>
                          <a:schemeClr val="tx1"/>
                        </a:solidFill>
                        <a:latin typeface="Cambria Math"/>
                      </a:rPr>
                      <m:t>λ</m:t>
                    </m:r>
                    <m:r>
                      <a:rPr lang="en-US" sz="1200">
                        <a:solidFill>
                          <a:schemeClr val="tx1"/>
                        </a:solidFill>
                        <a:latin typeface="Cambria Math"/>
                      </a:rPr>
                      <m:t>)</m:t>
                    </m:r>
                  </m:oMath>
                </a14:m>
                <a:r>
                  <a:rPr lang="en-GB" sz="1200" b="0" dirty="0" smtClean="0">
                    <a:solidFill>
                      <a:schemeClr val="tx1"/>
                    </a:solidFill>
                  </a:rPr>
                  <a:t>=</a:t>
                </a:r>
                <a:r>
                  <a:rPr lang="el-GR" sz="1200" b="0" dirty="0" smtClean="0">
                    <a:solidFill>
                      <a:schemeClr val="tx1"/>
                    </a:solidFill>
                  </a:rPr>
                  <a:t>σ</a:t>
                </a:r>
                <a14:m>
                  <m:oMath xmlns:m="http://schemas.openxmlformats.org/officeDocument/2006/math">
                    <m:d>
                      <m:dPr>
                        <m:ctrlPr>
                          <a:rPr lang="el-GR" sz="1200" b="0" i="1" smtClean="0">
                            <a:solidFill>
                              <a:schemeClr val="tx1"/>
                            </a:solidFill>
                            <a:latin typeface="Cambria Math"/>
                          </a:rPr>
                        </m:ctrlPr>
                      </m:dPr>
                      <m:e>
                        <m:r>
                          <m:rPr>
                            <m:sty m:val="p"/>
                          </m:rPr>
                          <a:rPr lang="en-US" sz="1200">
                            <a:solidFill>
                              <a:schemeClr val="tx1"/>
                            </a:solidFill>
                            <a:latin typeface="Cambria Math"/>
                          </a:rPr>
                          <m:t>λ</m:t>
                        </m:r>
                      </m:e>
                    </m:d>
                    <m:r>
                      <a:rPr lang="en-US" sz="1200" b="0" i="1" smtClean="0">
                        <a:solidFill>
                          <a:schemeClr val="tx1"/>
                        </a:solidFill>
                        <a:latin typeface="Cambria Math"/>
                      </a:rPr>
                      <m:t>𝑁</m:t>
                    </m:r>
                  </m:oMath>
                </a14:m>
                <a:endParaRPr lang="en-GB" sz="12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899592" y="4849415"/>
                <a:ext cx="974882" cy="276999"/>
              </a:xfrm>
              <a:prstGeom prst="rect">
                <a:avLst/>
              </a:prstGeom>
              <a:blipFill rotWithShape="1">
                <a:blip r:embed="rId10" cstate="print"/>
                <a:stretch>
                  <a:fillRect b="-1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3" name="Rectangle 12"/>
              <p:cNvSpPr/>
              <p:nvPr/>
            </p:nvSpPr>
            <p:spPr>
              <a:xfrm>
                <a:off x="797868" y="5373216"/>
                <a:ext cx="8238628" cy="1384995"/>
              </a:xfrm>
              <a:prstGeom prst="rect">
                <a:avLst/>
              </a:prstGeom>
            </p:spPr>
            <p:txBody>
              <a:bodyPr wrap="square">
                <a:spAutoFit/>
              </a:bodyPr>
              <a:lstStyle/>
              <a:p>
                <a14:m>
                  <m:oMath xmlns:m="http://schemas.openxmlformats.org/officeDocument/2006/math">
                    <m:sSub>
                      <m:sSubPr>
                        <m:ctrlPr>
                          <a:rPr lang="en-GB" sz="1200" i="1" smtClean="0">
                            <a:solidFill>
                              <a:schemeClr val="tx1"/>
                            </a:solidFill>
                            <a:latin typeface="Cambria Math"/>
                          </a:rPr>
                        </m:ctrlPr>
                      </m:sSubPr>
                      <m:e>
                        <m:r>
                          <a:rPr lang="en-US" sz="1200" b="1" i="1">
                            <a:solidFill>
                              <a:schemeClr val="tx1"/>
                            </a:solidFill>
                            <a:latin typeface="Cambria Math"/>
                          </a:rPr>
                          <m:t>𝑬</m:t>
                        </m:r>
                      </m:e>
                      <m:sub>
                        <m:r>
                          <a:rPr lang="en-US" sz="1200" b="1" i="1">
                            <a:solidFill>
                              <a:schemeClr val="tx1"/>
                            </a:solidFill>
                            <a:latin typeface="Cambria Math"/>
                          </a:rPr>
                          <m:t>𝟎</m:t>
                        </m:r>
                      </m:sub>
                    </m:sSub>
                    <m:d>
                      <m:dPr>
                        <m:ctrlPr>
                          <a:rPr lang="en-GB" sz="1200" i="1">
                            <a:solidFill>
                              <a:schemeClr val="tx1"/>
                            </a:solidFill>
                            <a:latin typeface="Cambria Math"/>
                          </a:rPr>
                        </m:ctrlPr>
                      </m:dPr>
                      <m:e>
                        <m:r>
                          <a:rPr lang="en-US" sz="1200" b="1" i="1">
                            <a:solidFill>
                              <a:schemeClr val="tx1"/>
                            </a:solidFill>
                            <a:latin typeface="Cambria Math"/>
                          </a:rPr>
                          <m:t>𝝀</m:t>
                        </m:r>
                      </m:e>
                    </m:d>
                  </m:oMath>
                </a14:m>
                <a:r>
                  <a:rPr lang="en-GB" altLang="en-US" sz="1200" dirty="0">
                    <a:solidFill>
                      <a:schemeClr val="tx1"/>
                    </a:solidFill>
                  </a:rPr>
                  <a:t> </a:t>
                </a:r>
                <a:r>
                  <a:rPr lang="sr-Cyrl-RS" altLang="en-US" sz="1200" dirty="0" smtClean="0">
                    <a:solidFill>
                      <a:schemeClr val="tx1"/>
                    </a:solidFill>
                  </a:rPr>
                  <a:t>-</a:t>
                </a:r>
                <a:r>
                  <a:rPr lang="en-GB" altLang="en-US" sz="1200" dirty="0" smtClean="0">
                    <a:solidFill>
                      <a:schemeClr val="tx1"/>
                    </a:solidFill>
                  </a:rPr>
                  <a:t> </a:t>
                </a:r>
                <a:r>
                  <a:rPr lang="en-US" altLang="en-US" sz="1200" dirty="0">
                    <a:solidFill>
                      <a:schemeClr val="tx1"/>
                    </a:solidFill>
                  </a:rPr>
                  <a:t>corrected </a:t>
                </a:r>
                <a:r>
                  <a:rPr lang="en-GB" altLang="en-US" sz="1200" dirty="0" smtClean="0">
                    <a:solidFill>
                      <a:schemeClr val="tx1"/>
                    </a:solidFill>
                  </a:rPr>
                  <a:t>extra-terrestrial </a:t>
                </a:r>
                <a:r>
                  <a:rPr lang="en-GB" altLang="en-US" sz="1200" dirty="0">
                    <a:solidFill>
                      <a:schemeClr val="tx1"/>
                    </a:solidFill>
                  </a:rPr>
                  <a:t>irradiance</a:t>
                </a:r>
              </a:p>
              <a:p>
                <a:r>
                  <a:rPr lang="en-US" altLang="en-US" sz="1200" b="0" dirty="0">
                    <a:solidFill>
                      <a:schemeClr val="tx1"/>
                    </a:solidFill>
                  </a:rPr>
                  <a:t> </a:t>
                </a:r>
                <a14:m>
                  <m:oMath xmlns:m="http://schemas.openxmlformats.org/officeDocument/2006/math">
                    <m:r>
                      <a:rPr lang="en-US" sz="1200" b="1" i="1">
                        <a:solidFill>
                          <a:schemeClr val="tx1"/>
                        </a:solidFill>
                        <a:latin typeface="Cambria Math"/>
                      </a:rPr>
                      <m:t>𝑻</m:t>
                    </m:r>
                    <m:d>
                      <m:dPr>
                        <m:ctrlPr>
                          <a:rPr lang="en-GB" sz="1200" i="1">
                            <a:solidFill>
                              <a:schemeClr val="tx1"/>
                            </a:solidFill>
                            <a:latin typeface="Cambria Math"/>
                          </a:rPr>
                        </m:ctrlPr>
                      </m:dPr>
                      <m:e>
                        <m:r>
                          <a:rPr lang="en-US" sz="1200" b="1" i="1">
                            <a:solidFill>
                              <a:schemeClr val="tx1"/>
                            </a:solidFill>
                            <a:latin typeface="Cambria Math"/>
                          </a:rPr>
                          <m:t>𝛌</m:t>
                        </m:r>
                      </m:e>
                    </m:d>
                  </m:oMath>
                </a14:m>
                <a:r>
                  <a:rPr lang="sr-Cyrl-RS" altLang="en-US" sz="1200" dirty="0" smtClean="0">
                    <a:solidFill>
                      <a:schemeClr val="tx1"/>
                    </a:solidFill>
                  </a:rPr>
                  <a:t> -</a:t>
                </a:r>
                <a:r>
                  <a:rPr lang="en-US" altLang="en-US" sz="1200" dirty="0" smtClean="0">
                    <a:solidFill>
                      <a:schemeClr val="tx1"/>
                    </a:solidFill>
                  </a:rPr>
                  <a:t> </a:t>
                </a:r>
                <a:r>
                  <a:rPr lang="en-GB" sz="1200" dirty="0">
                    <a:solidFill>
                      <a:schemeClr val="tx1"/>
                    </a:solidFill>
                  </a:rPr>
                  <a:t>transmittance </a:t>
                </a:r>
                <a:r>
                  <a:rPr lang="sr-Cyrl-RS" sz="1200" b="0" dirty="0" smtClean="0">
                    <a:solidFill>
                      <a:schemeClr val="tx1"/>
                    </a:solidFill>
                  </a:rPr>
                  <a:t>(</a:t>
                </a:r>
                <a:r>
                  <a:rPr lang="en-US" sz="1200" b="0" dirty="0">
                    <a:solidFill>
                      <a:schemeClr val="tx1"/>
                    </a:solidFill>
                  </a:rPr>
                  <a:t>shows the permeability of the atmosphere to radiation of a certain </a:t>
                </a:r>
                <a:r>
                  <a:rPr lang="en-US" sz="1200" b="0" dirty="0" smtClean="0">
                    <a:solidFill>
                      <a:schemeClr val="tx1"/>
                    </a:solidFill>
                  </a:rPr>
                  <a:t>wavelength</a:t>
                </a:r>
                <a:r>
                  <a:rPr lang="sr-Cyrl-RS" sz="1200" b="0" dirty="0" smtClean="0">
                    <a:solidFill>
                      <a:schemeClr val="tx1"/>
                    </a:solidFill>
                  </a:rPr>
                  <a:t>)</a:t>
                </a:r>
                <a:endParaRPr lang="en-GB" sz="1200" b="0" dirty="0">
                  <a:solidFill>
                    <a:schemeClr val="tx1"/>
                  </a:solidFill>
                </a:endParaRPr>
              </a:p>
              <a:p>
                <a14:m>
                  <m:oMath xmlns:m="http://schemas.openxmlformats.org/officeDocument/2006/math">
                    <m:sSub>
                      <m:sSubPr>
                        <m:ctrlPr>
                          <a:rPr lang="en-GB" sz="1200" i="1">
                            <a:solidFill>
                              <a:schemeClr val="tx1"/>
                            </a:solidFill>
                            <a:latin typeface="Cambria Math"/>
                          </a:rPr>
                        </m:ctrlPr>
                      </m:sSubPr>
                      <m:e>
                        <m:r>
                          <a:rPr lang="en-US" sz="1200" b="1" i="1">
                            <a:solidFill>
                              <a:schemeClr val="tx1"/>
                            </a:solidFill>
                            <a:latin typeface="Cambria Math"/>
                          </a:rPr>
                          <m:t>𝝉</m:t>
                        </m:r>
                      </m:e>
                      <m:sub>
                        <m:r>
                          <a:rPr lang="en-US" sz="1200" b="1" i="1">
                            <a:solidFill>
                              <a:schemeClr val="tx1"/>
                            </a:solidFill>
                            <a:latin typeface="Cambria Math"/>
                          </a:rPr>
                          <m:t>𝒊</m:t>
                        </m:r>
                      </m:sub>
                    </m:sSub>
                    <m:d>
                      <m:dPr>
                        <m:ctrlPr>
                          <a:rPr lang="en-GB" sz="1200" i="1">
                            <a:solidFill>
                              <a:schemeClr val="tx1"/>
                            </a:solidFill>
                            <a:latin typeface="Cambria Math"/>
                          </a:rPr>
                        </m:ctrlPr>
                      </m:dPr>
                      <m:e>
                        <m:r>
                          <a:rPr lang="en-US" sz="1200" b="1" i="1">
                            <a:solidFill>
                              <a:schemeClr val="tx1"/>
                            </a:solidFill>
                            <a:latin typeface="Cambria Math"/>
                          </a:rPr>
                          <m:t>𝛌</m:t>
                        </m:r>
                      </m:e>
                    </m:d>
                  </m:oMath>
                </a14:m>
                <a:r>
                  <a:rPr lang="en-GB" sz="1200" dirty="0">
                    <a:solidFill>
                      <a:schemeClr val="tx1"/>
                    </a:solidFill>
                  </a:rPr>
                  <a:t> </a:t>
                </a:r>
                <a:r>
                  <a:rPr lang="sr-Cyrl-RS" sz="1200" dirty="0" smtClean="0">
                    <a:solidFill>
                      <a:schemeClr val="tx1"/>
                    </a:solidFill>
                  </a:rPr>
                  <a:t>- </a:t>
                </a:r>
                <a:r>
                  <a:rPr lang="en-GB" sz="1200" dirty="0" smtClean="0">
                    <a:solidFill>
                      <a:schemeClr val="tx1"/>
                    </a:solidFill>
                  </a:rPr>
                  <a:t>optical depth</a:t>
                </a:r>
                <a:r>
                  <a:rPr lang="sr-Cyrl-RS" sz="1200" dirty="0" smtClean="0">
                    <a:solidFill>
                      <a:schemeClr val="tx1"/>
                    </a:solidFill>
                  </a:rPr>
                  <a:t> </a:t>
                </a:r>
                <a:r>
                  <a:rPr lang="sr-Cyrl-RS" sz="1200" b="0" dirty="0" smtClean="0">
                    <a:solidFill>
                      <a:schemeClr val="tx1"/>
                    </a:solidFill>
                  </a:rPr>
                  <a:t>(</a:t>
                </a:r>
                <a:r>
                  <a:rPr lang="en-US" sz="1200" b="0" dirty="0">
                    <a:solidFill>
                      <a:schemeClr val="tx1"/>
                    </a:solidFill>
                  </a:rPr>
                  <a:t>a measure of the ability of matter to absorb or scatter radiation of a given wavelength</a:t>
                </a:r>
                <a:r>
                  <a:rPr lang="sr-Cyrl-RS" sz="1200" b="0" dirty="0" smtClean="0">
                    <a:solidFill>
                      <a:schemeClr val="tx1"/>
                    </a:solidFill>
                  </a:rPr>
                  <a:t>)</a:t>
                </a:r>
                <a:endParaRPr lang="en-GB" sz="1200" b="0" dirty="0">
                  <a:solidFill>
                    <a:schemeClr val="tx1"/>
                  </a:solidFill>
                </a:endParaRPr>
              </a:p>
              <a:p>
                <a14:m>
                  <m:oMath xmlns:m="http://schemas.openxmlformats.org/officeDocument/2006/math">
                    <m:r>
                      <a:rPr lang="en-US" sz="1200" b="1" i="1">
                        <a:solidFill>
                          <a:schemeClr val="tx1"/>
                        </a:solidFill>
                        <a:latin typeface="Cambria Math"/>
                      </a:rPr>
                      <m:t>𝜷</m:t>
                    </m:r>
                    <m:d>
                      <m:dPr>
                        <m:ctrlPr>
                          <a:rPr lang="en-US" sz="1200" b="1" i="1">
                            <a:solidFill>
                              <a:schemeClr val="tx1"/>
                            </a:solidFill>
                            <a:latin typeface="Cambria Math"/>
                          </a:rPr>
                        </m:ctrlPr>
                      </m:dPr>
                      <m:e>
                        <m:r>
                          <a:rPr lang="en-US" sz="1200" b="1" i="1">
                            <a:solidFill>
                              <a:schemeClr val="tx1"/>
                            </a:solidFill>
                            <a:latin typeface="Cambria Math"/>
                          </a:rPr>
                          <m:t>𝛌</m:t>
                        </m:r>
                      </m:e>
                    </m:d>
                    <m:r>
                      <a:rPr lang="sr-Cyrl-RS" sz="1200" b="1" i="1" smtClean="0">
                        <a:solidFill>
                          <a:schemeClr val="tx1"/>
                        </a:solidFill>
                        <a:latin typeface="Cambria Math"/>
                      </a:rPr>
                      <m:t>− </m:t>
                    </m:r>
                  </m:oMath>
                </a14:m>
                <a:r>
                  <a:rPr lang="en-GB" sz="1200" dirty="0" smtClean="0">
                    <a:solidFill>
                      <a:schemeClr val="tx1"/>
                    </a:solidFill>
                  </a:rPr>
                  <a:t>extinction</a:t>
                </a:r>
                <a:r>
                  <a:rPr lang="sr-Cyrl-RS" sz="1200" dirty="0" smtClean="0">
                    <a:solidFill>
                      <a:schemeClr val="tx1"/>
                    </a:solidFill>
                  </a:rPr>
                  <a:t> </a:t>
                </a:r>
                <a:r>
                  <a:rPr lang="en-GB" sz="1200" dirty="0" smtClean="0">
                    <a:solidFill>
                      <a:schemeClr val="tx1"/>
                    </a:solidFill>
                  </a:rPr>
                  <a:t>coefficient</a:t>
                </a:r>
                <a:r>
                  <a:rPr lang="sr-Cyrl-RS" sz="1200" dirty="0" smtClean="0">
                    <a:solidFill>
                      <a:schemeClr val="tx1"/>
                    </a:solidFill>
                  </a:rPr>
                  <a:t> </a:t>
                </a:r>
                <a:r>
                  <a:rPr lang="sr-Cyrl-RS" sz="1200" b="0" dirty="0" smtClean="0">
                    <a:solidFill>
                      <a:schemeClr val="tx1"/>
                    </a:solidFill>
                  </a:rPr>
                  <a:t>(</a:t>
                </a:r>
                <a:r>
                  <a:rPr lang="en-US" sz="1200" b="0" dirty="0">
                    <a:solidFill>
                      <a:schemeClr val="tx1"/>
                    </a:solidFill>
                  </a:rPr>
                  <a:t>shows how much the processes of absorption and scattering reduce the intensity of radiation along a given direction that passes through the unit length of the layer of certain </a:t>
                </a:r>
                <a:r>
                  <a:rPr lang="en-US" sz="1200" b="0" dirty="0" smtClean="0">
                    <a:solidFill>
                      <a:schemeClr val="tx1"/>
                    </a:solidFill>
                  </a:rPr>
                  <a:t>characteristics</a:t>
                </a:r>
                <a:r>
                  <a:rPr lang="sr-Cyrl-RS" sz="1200" b="0" dirty="0" smtClean="0">
                    <a:solidFill>
                      <a:schemeClr val="tx1"/>
                    </a:solidFill>
                  </a:rPr>
                  <a:t>)</a:t>
                </a:r>
                <a:endParaRPr lang="en-GB" sz="1200" b="0" dirty="0">
                  <a:solidFill>
                    <a:schemeClr val="tx1"/>
                  </a:solidFill>
                </a:endParaRPr>
              </a:p>
              <a:p>
                <a:r>
                  <a:rPr lang="el-GR" sz="1200" dirty="0">
                    <a:solidFill>
                      <a:schemeClr val="tx1"/>
                    </a:solidFill>
                  </a:rPr>
                  <a:t>σ</a:t>
                </a:r>
                <a14:m>
                  <m:oMath xmlns:m="http://schemas.openxmlformats.org/officeDocument/2006/math">
                    <m:d>
                      <m:dPr>
                        <m:ctrlPr>
                          <a:rPr lang="el-GR" sz="1200" i="1">
                            <a:solidFill>
                              <a:schemeClr val="tx1"/>
                            </a:solidFill>
                            <a:latin typeface="Cambria Math"/>
                          </a:rPr>
                        </m:ctrlPr>
                      </m:dPr>
                      <m:e>
                        <m:r>
                          <a:rPr lang="en-US" sz="1200" b="1" i="1">
                            <a:solidFill>
                              <a:schemeClr val="tx1"/>
                            </a:solidFill>
                            <a:latin typeface="Cambria Math"/>
                          </a:rPr>
                          <m:t>𝛌</m:t>
                        </m:r>
                      </m:e>
                    </m:d>
                  </m:oMath>
                </a14:m>
                <a:r>
                  <a:rPr lang="en-GB" sz="1200" dirty="0">
                    <a:solidFill>
                      <a:schemeClr val="tx1"/>
                    </a:solidFill>
                  </a:rPr>
                  <a:t> </a:t>
                </a:r>
                <a:r>
                  <a:rPr lang="sr-Cyrl-RS" sz="1200" dirty="0" smtClean="0">
                    <a:solidFill>
                      <a:schemeClr val="tx1"/>
                    </a:solidFill>
                  </a:rPr>
                  <a:t>- </a:t>
                </a:r>
                <a:r>
                  <a:rPr lang="en-GB" sz="1200" dirty="0" smtClean="0">
                    <a:solidFill>
                      <a:schemeClr val="tx1"/>
                    </a:solidFill>
                  </a:rPr>
                  <a:t>cross-sectional area</a:t>
                </a:r>
                <a:r>
                  <a:rPr lang="sr-Cyrl-RS" sz="1200" dirty="0" smtClean="0">
                    <a:solidFill>
                      <a:schemeClr val="tx1"/>
                    </a:solidFill>
                  </a:rPr>
                  <a:t> </a:t>
                </a:r>
                <a:r>
                  <a:rPr lang="en-US" sz="1200" b="0" dirty="0">
                    <a:solidFill>
                      <a:schemeClr val="tx1"/>
                    </a:solidFill>
                  </a:rPr>
                  <a:t>(shows how much input energy a particle of a substance removes from the input beam of </a:t>
                </a:r>
                <a:r>
                  <a:rPr lang="en-US" sz="1200" b="0" dirty="0" smtClean="0">
                    <a:solidFill>
                      <a:schemeClr val="tx1"/>
                    </a:solidFill>
                  </a:rPr>
                  <a:t>radiation)</a:t>
                </a:r>
                <a:endParaRPr lang="sr-Cyrl-RS" sz="1200" b="0" dirty="0" smtClean="0">
                  <a:solidFill>
                    <a:schemeClr val="tx1"/>
                  </a:solidFill>
                </a:endParaRPr>
              </a:p>
              <a:p>
                <a:r>
                  <a:rPr lang="en-US" sz="1200" dirty="0" smtClean="0">
                    <a:solidFill>
                      <a:schemeClr val="tx1"/>
                    </a:solidFill>
                  </a:rPr>
                  <a:t>N </a:t>
                </a:r>
                <a:r>
                  <a:rPr lang="sr-Cyrl-RS" sz="1200" dirty="0" smtClean="0">
                    <a:solidFill>
                      <a:schemeClr val="tx1"/>
                    </a:solidFill>
                  </a:rPr>
                  <a:t>- </a:t>
                </a:r>
                <a:r>
                  <a:rPr lang="en-US" sz="1200" dirty="0" smtClean="0">
                    <a:solidFill>
                      <a:schemeClr val="tx1"/>
                    </a:solidFill>
                  </a:rPr>
                  <a:t>particle </a:t>
                </a:r>
                <a:r>
                  <a:rPr lang="en-US" sz="1200" dirty="0" smtClean="0">
                    <a:solidFill>
                      <a:schemeClr val="tx1"/>
                    </a:solidFill>
                  </a:rPr>
                  <a:t>concentration</a:t>
                </a:r>
                <a:endParaRPr lang="en-GB" sz="1200" dirty="0">
                  <a:solidFill>
                    <a:schemeClr val="tx1"/>
                  </a:solidFill>
                </a:endParaRPr>
              </a:p>
            </p:txBody>
          </p:sp>
        </mc:Choice>
        <mc:Fallback>
          <p:sp>
            <p:nvSpPr>
              <p:cNvPr id="13" name="Rectangle 12"/>
              <p:cNvSpPr>
                <a:spLocks noRot="1" noChangeAspect="1" noMove="1" noResize="1" noEditPoints="1" noAdjustHandles="1" noChangeArrowheads="1" noChangeShapeType="1" noTextEdit="1"/>
              </p:cNvSpPr>
              <p:nvPr/>
            </p:nvSpPr>
            <p:spPr>
              <a:xfrm>
                <a:off x="797868" y="5373216"/>
                <a:ext cx="8238628" cy="1384995"/>
              </a:xfrm>
              <a:prstGeom prst="rect">
                <a:avLst/>
              </a:prstGeom>
              <a:blipFill rotWithShape="1">
                <a:blip r:embed="rId11" cstate="print"/>
                <a:stretch>
                  <a:fillRect l="-74" b="-2193"/>
                </a:stretch>
              </a:blipFill>
            </p:spPr>
            <p:txBody>
              <a:bodyPr/>
              <a:lstStyle/>
              <a:p>
                <a:r>
                  <a:rPr lang="en-GB">
                    <a:noFill/>
                  </a:rPr>
                  <a:t> </a:t>
                </a:r>
              </a:p>
            </p:txBody>
          </p:sp>
        </mc:Fallback>
      </mc:AlternateContent>
      <p:sp>
        <p:nvSpPr>
          <p:cNvPr id="18" name="Text Box 4"/>
          <p:cNvSpPr txBox="1">
            <a:spLocks noChangeArrowheads="1"/>
          </p:cNvSpPr>
          <p:nvPr/>
        </p:nvSpPr>
        <p:spPr bwMode="auto">
          <a:xfrm>
            <a:off x="4628728" y="3356992"/>
            <a:ext cx="2895600" cy="307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US" altLang="en-US" sz="1400" b="0" u="sng" dirty="0" err="1" smtClean="0">
                <a:solidFill>
                  <a:schemeClr val="tx1"/>
                </a:solidFill>
              </a:rPr>
              <a:t>Extraterestrial</a:t>
            </a:r>
            <a:r>
              <a:rPr lang="en-US" altLang="en-US" sz="1400" b="0" u="sng" dirty="0" smtClean="0">
                <a:solidFill>
                  <a:schemeClr val="tx1"/>
                </a:solidFill>
              </a:rPr>
              <a:t> </a:t>
            </a:r>
            <a:r>
              <a:rPr lang="en-GB" sz="1400" b="0" u="sng" dirty="0" smtClean="0">
                <a:solidFill>
                  <a:schemeClr val="tx1"/>
                </a:solidFill>
              </a:rPr>
              <a:t>solar </a:t>
            </a:r>
            <a:r>
              <a:rPr lang="en-GB" sz="1400" b="0" u="sng" dirty="0">
                <a:solidFill>
                  <a:schemeClr val="tx1"/>
                </a:solidFill>
              </a:rPr>
              <a:t>irradiance </a:t>
            </a:r>
            <a:endParaRPr lang="en-US" altLang="en-US" sz="1400" b="0" u="sng" dirty="0">
              <a:solidFill>
                <a:schemeClr val="tx1"/>
              </a:solidFill>
            </a:endParaRPr>
          </a:p>
        </p:txBody>
      </p:sp>
      <p:graphicFrame>
        <p:nvGraphicFramePr>
          <p:cNvPr id="19" name="Object 5"/>
          <p:cNvGraphicFramePr>
            <a:graphicFrameLocks noChangeAspect="1"/>
          </p:cNvGraphicFramePr>
          <p:nvPr>
            <p:extLst>
              <p:ext uri="{D42A27DB-BD31-4B8C-83A1-F6EECF244321}">
                <p14:modId xmlns:p14="http://schemas.microsoft.com/office/powerpoint/2010/main" xmlns="" val="1336606917"/>
              </p:ext>
            </p:extLst>
          </p:nvPr>
        </p:nvGraphicFramePr>
        <p:xfrm>
          <a:off x="5938232" y="3889137"/>
          <a:ext cx="2986087" cy="425450"/>
        </p:xfrm>
        <a:graphic>
          <a:graphicData uri="http://schemas.openxmlformats.org/presentationml/2006/ole">
            <p:oleObj spid="_x0000_s107720" name="Equation" r:id="rId12" imgW="2984500" imgH="431800" progId="Equation.3">
              <p:embed/>
            </p:oleObj>
          </a:graphicData>
        </a:graphic>
      </p:graphicFrame>
      <p:sp>
        <p:nvSpPr>
          <p:cNvPr id="21" name="Text Box 6"/>
          <p:cNvSpPr txBox="1">
            <a:spLocks noChangeArrowheads="1"/>
          </p:cNvSpPr>
          <p:nvPr/>
        </p:nvSpPr>
        <p:spPr bwMode="auto">
          <a:xfrm>
            <a:off x="4603839" y="3831437"/>
            <a:ext cx="1828800" cy="461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US" altLang="en-US" sz="1200" b="0" dirty="0" smtClean="0">
                <a:solidFill>
                  <a:schemeClr val="tx1"/>
                </a:solidFill>
              </a:rPr>
              <a:t>Sun-Earth distance correction factor</a:t>
            </a:r>
            <a:endParaRPr lang="en-US" altLang="en-US" sz="1200" b="0" dirty="0">
              <a:solidFill>
                <a:schemeClr val="tx1"/>
              </a:solidFill>
            </a:endParaRPr>
          </a:p>
        </p:txBody>
      </p:sp>
      <p:graphicFrame>
        <p:nvGraphicFramePr>
          <p:cNvPr id="22" name="Object 7"/>
          <p:cNvGraphicFramePr>
            <a:graphicFrameLocks noChangeAspect="1"/>
          </p:cNvGraphicFramePr>
          <p:nvPr>
            <p:extLst>
              <p:ext uri="{D42A27DB-BD31-4B8C-83A1-F6EECF244321}">
                <p14:modId xmlns:p14="http://schemas.microsoft.com/office/powerpoint/2010/main" xmlns="" val="4196238233"/>
              </p:ext>
            </p:extLst>
          </p:nvPr>
        </p:nvGraphicFramePr>
        <p:xfrm>
          <a:off x="5842560" y="4305027"/>
          <a:ext cx="1425575" cy="492125"/>
        </p:xfrm>
        <a:graphic>
          <a:graphicData uri="http://schemas.openxmlformats.org/presentationml/2006/ole">
            <p:oleObj spid="_x0000_s107721" name="Equation" r:id="rId13" imgW="1422400" imgH="495300" progId="Equation.3">
              <p:embed/>
            </p:oleObj>
          </a:graphicData>
        </a:graphic>
      </p:graphicFrame>
      <p:sp>
        <p:nvSpPr>
          <p:cNvPr id="23" name="Text Box 8"/>
          <p:cNvSpPr txBox="1">
            <a:spLocks noChangeArrowheads="1"/>
          </p:cNvSpPr>
          <p:nvPr/>
        </p:nvSpPr>
        <p:spPr bwMode="auto">
          <a:xfrm>
            <a:off x="4675847" y="4376143"/>
            <a:ext cx="1066800" cy="276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US" altLang="en-US" sz="1200" b="0" dirty="0" smtClean="0">
                <a:solidFill>
                  <a:schemeClr val="tx1"/>
                </a:solidFill>
              </a:rPr>
              <a:t>Day angle</a:t>
            </a:r>
            <a:endParaRPr lang="en-US" altLang="en-US" sz="1200" b="0" dirty="0">
              <a:solidFill>
                <a:schemeClr val="tx1"/>
              </a:solidFill>
            </a:endParaRPr>
          </a:p>
        </p:txBody>
      </p:sp>
      <mc:AlternateContent xmlns:mc="http://schemas.openxmlformats.org/markup-compatibility/2006">
        <mc:Choice xmlns:a14="http://schemas.microsoft.com/office/drawing/2010/main" xmlns="" Requires="a14">
          <p:sp>
            <p:nvSpPr>
              <p:cNvPr id="25" name="Rectangle 24"/>
              <p:cNvSpPr/>
              <p:nvPr/>
            </p:nvSpPr>
            <p:spPr>
              <a:xfrm>
                <a:off x="4546431" y="3594507"/>
                <a:ext cx="1772280" cy="276999"/>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latin typeface="Cambria Math"/>
                            </a:rPr>
                          </m:ctrlPr>
                        </m:sSubPr>
                        <m:e>
                          <m:r>
                            <a:rPr lang="en-US" sz="1200" i="1">
                              <a:solidFill>
                                <a:schemeClr val="tx1"/>
                              </a:solidFill>
                              <a:latin typeface="Cambria Math"/>
                            </a:rPr>
                            <m:t>𝐸</m:t>
                          </m:r>
                        </m:e>
                        <m:sub>
                          <m:r>
                            <a:rPr lang="en-US" sz="1200" b="1" i="1" smtClean="0">
                              <a:solidFill>
                                <a:schemeClr val="tx1"/>
                              </a:solidFill>
                              <a:latin typeface="Cambria Math"/>
                            </a:rPr>
                            <m:t>𝟎</m:t>
                          </m:r>
                        </m:sub>
                      </m:sSub>
                      <m:d>
                        <m:dPr>
                          <m:ctrlPr>
                            <a:rPr lang="en-GB" sz="1200" i="1">
                              <a:solidFill>
                                <a:schemeClr val="tx1"/>
                              </a:solidFill>
                              <a:latin typeface="Cambria Math"/>
                            </a:rPr>
                          </m:ctrlPr>
                        </m:dPr>
                        <m:e>
                          <m:r>
                            <m:rPr>
                              <m:sty m:val="p"/>
                            </m:rPr>
                            <a:rPr lang="en-US" sz="1200">
                              <a:solidFill>
                                <a:schemeClr val="tx1"/>
                              </a:solidFill>
                              <a:latin typeface="Cambria Math"/>
                            </a:rPr>
                            <m:t>λ</m:t>
                          </m:r>
                        </m:e>
                      </m:d>
                      <m:r>
                        <a:rPr lang="en-US" sz="1200">
                          <a:solidFill>
                            <a:schemeClr val="tx1"/>
                          </a:solidFill>
                          <a:latin typeface="Cambria Math"/>
                        </a:rPr>
                        <m:t>=</m:t>
                      </m:r>
                      <m:sSub>
                        <m:sSubPr>
                          <m:ctrlPr>
                            <a:rPr lang="en-GB" sz="1200" i="1">
                              <a:solidFill>
                                <a:schemeClr val="tx1"/>
                              </a:solidFill>
                              <a:latin typeface="Cambria Math"/>
                            </a:rPr>
                          </m:ctrlPr>
                        </m:sSubPr>
                        <m:e>
                          <m:r>
                            <a:rPr lang="en-US" sz="1200" i="1">
                              <a:solidFill>
                                <a:schemeClr val="tx1"/>
                              </a:solidFill>
                              <a:latin typeface="Cambria Math"/>
                            </a:rPr>
                            <m:t>𝐸</m:t>
                          </m:r>
                        </m:e>
                        <m:sub>
                          <m:r>
                            <a:rPr lang="en-US" sz="1200" i="1" smtClean="0">
                              <a:solidFill>
                                <a:schemeClr val="tx1"/>
                              </a:solidFill>
                              <a:latin typeface="Cambria Math"/>
                              <a:sym typeface="Symbol"/>
                            </a:rPr>
                            <m:t></m:t>
                          </m:r>
                        </m:sub>
                      </m:sSub>
                      <m:d>
                        <m:dPr>
                          <m:ctrlPr>
                            <a:rPr lang="en-GB" sz="1200" i="1">
                              <a:solidFill>
                                <a:schemeClr val="tx1"/>
                              </a:solidFill>
                              <a:latin typeface="Cambria Math"/>
                            </a:rPr>
                          </m:ctrlPr>
                        </m:dPr>
                        <m:e>
                          <m:r>
                            <m:rPr>
                              <m:sty m:val="p"/>
                            </m:rPr>
                            <a:rPr lang="en-US" sz="1200">
                              <a:solidFill>
                                <a:schemeClr val="tx1"/>
                              </a:solidFill>
                              <a:latin typeface="Cambria Math"/>
                            </a:rPr>
                            <m:t>λ</m:t>
                          </m:r>
                        </m:e>
                      </m:d>
                      <m:r>
                        <m:rPr>
                          <m:sty m:val="p"/>
                        </m:rPr>
                        <a:rPr lang="en-US" sz="1200" b="0" i="0" smtClean="0">
                          <a:solidFill>
                            <a:schemeClr val="tx1"/>
                          </a:solidFill>
                          <a:latin typeface="Cambria Math"/>
                        </a:rPr>
                        <m:t>Dcos</m:t>
                      </m:r>
                      <m:d>
                        <m:dPr>
                          <m:ctrlPr>
                            <a:rPr lang="en-GB" sz="1200" i="1">
                              <a:solidFill>
                                <a:schemeClr val="tx1"/>
                              </a:solidFill>
                              <a:latin typeface="Cambria Math"/>
                            </a:rPr>
                          </m:ctrlPr>
                        </m:dPr>
                        <m:e>
                          <m:r>
                            <m:rPr>
                              <m:sty m:val="p"/>
                            </m:rPr>
                            <a:rPr lang="en-US" sz="1200">
                              <a:solidFill>
                                <a:schemeClr val="tx1"/>
                              </a:solidFill>
                              <a:latin typeface="Cambria Math"/>
                            </a:rPr>
                            <m:t>λ</m:t>
                          </m:r>
                        </m:e>
                      </m:d>
                    </m:oMath>
                  </m:oMathPara>
                </a14:m>
                <a:endParaRPr lang="en-GB" sz="1200" dirty="0">
                  <a:solidFill>
                    <a:schemeClr val="tx1"/>
                  </a:solidFill>
                </a:endParaRPr>
              </a:p>
            </p:txBody>
          </p:sp>
        </mc:Choice>
        <mc:Fallback>
          <p:sp>
            <p:nvSpPr>
              <p:cNvPr id="25" name="Rectangle 24"/>
              <p:cNvSpPr>
                <a:spLocks noRot="1" noChangeAspect="1" noMove="1" noResize="1" noEditPoints="1" noAdjustHandles="1" noChangeArrowheads="1" noChangeShapeType="1" noTextEdit="1"/>
              </p:cNvSpPr>
              <p:nvPr/>
            </p:nvSpPr>
            <p:spPr>
              <a:xfrm>
                <a:off x="4546431" y="3594507"/>
                <a:ext cx="1772280" cy="276999"/>
              </a:xfrm>
              <a:prstGeom prst="rect">
                <a:avLst/>
              </a:prstGeom>
              <a:blipFill rotWithShape="1">
                <a:blip r:embed="rId14" cstate="print"/>
                <a:stretch>
                  <a:fillRect/>
                </a:stretch>
              </a:blipFill>
            </p:spPr>
            <p:txBody>
              <a:bodyPr/>
              <a:lstStyle/>
              <a:p>
                <a:r>
                  <a:rPr lang="en-GB">
                    <a:noFill/>
                  </a:rPr>
                  <a:t> </a:t>
                </a:r>
              </a:p>
            </p:txBody>
          </p:sp>
        </mc:Fallback>
      </mc:AlternateContent>
      <p:pic>
        <p:nvPicPr>
          <p:cNvPr id="8" name="Picture 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5834974" y="1861970"/>
            <a:ext cx="3314470" cy="1107033"/>
          </a:xfrm>
          <a:prstGeom prst="rect">
            <a:avLst/>
          </a:prstGeom>
        </p:spPr>
      </p:pic>
      <p:sp>
        <p:nvSpPr>
          <p:cNvPr id="9" name="Rectangle 8"/>
          <p:cNvSpPr/>
          <p:nvPr/>
        </p:nvSpPr>
        <p:spPr>
          <a:xfrm>
            <a:off x="7650115" y="2924944"/>
            <a:ext cx="1503938" cy="215444"/>
          </a:xfrm>
          <a:prstGeom prst="rect">
            <a:avLst/>
          </a:prstGeom>
        </p:spPr>
        <p:txBody>
          <a:bodyPr wrap="none">
            <a:spAutoFit/>
          </a:bodyPr>
          <a:lstStyle/>
          <a:p>
            <a:pPr>
              <a:buNone/>
            </a:pPr>
            <a:r>
              <a:rPr lang="en-GB" sz="800" b="0" dirty="0">
                <a:solidFill>
                  <a:schemeClr val="tx1"/>
                </a:solidFill>
              </a:rPr>
              <a:t>https://www.cancer.nsw.gov.au/</a:t>
            </a:r>
          </a:p>
        </p:txBody>
      </p:sp>
    </p:spTree>
    <p:extLst>
      <p:ext uri="{BB962C8B-B14F-4D97-AF65-F5344CB8AC3E}">
        <p14:creationId xmlns:p14="http://schemas.microsoft.com/office/powerpoint/2010/main" xmlns="" val="11403519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5298" name="Rectangle 2"/>
              <p:cNvSpPr>
                <a:spLocks noGrp="1" noChangeArrowheads="1"/>
              </p:cNvSpPr>
              <p:nvPr>
                <p:ph type="title"/>
              </p:nvPr>
            </p:nvSpPr>
            <p:spPr>
              <a:xfrm>
                <a:off x="1" y="-171400"/>
                <a:ext cx="3009900" cy="531912"/>
              </a:xfrm>
            </p:spPr>
            <p:txBody>
              <a:bodyPr/>
              <a:lstStyle/>
              <a:p>
                <a:r>
                  <a:rPr lang="en-US" altLang="en-US" sz="2000" b="1" u="sng" dirty="0">
                    <a:solidFill>
                      <a:schemeClr val="tx1"/>
                    </a:solidFill>
                  </a:rPr>
                  <a:t>Direct irradiance </a:t>
                </a:r>
                <a14:m>
                  <m:oMath xmlns:m="http://schemas.openxmlformats.org/officeDocument/2006/math">
                    <m:sSub>
                      <m:sSubPr>
                        <m:ctrlPr>
                          <a:rPr lang="en-GB" sz="2000" b="1" i="1" u="sng">
                            <a:solidFill>
                              <a:schemeClr val="tx1"/>
                            </a:solidFill>
                            <a:latin typeface="Cambria Math"/>
                          </a:rPr>
                        </m:ctrlPr>
                      </m:sSubPr>
                      <m:e>
                        <m:r>
                          <a:rPr lang="en-US" sz="2000" b="1" i="1" u="sng">
                            <a:solidFill>
                              <a:schemeClr val="tx1"/>
                            </a:solidFill>
                            <a:latin typeface="Cambria Math"/>
                          </a:rPr>
                          <m:t>𝐄</m:t>
                        </m:r>
                      </m:e>
                      <m:sub>
                        <m:r>
                          <a:rPr lang="en-US" sz="2000" b="1" i="1" u="sng">
                            <a:solidFill>
                              <a:schemeClr val="tx1"/>
                            </a:solidFill>
                            <a:latin typeface="Cambria Math"/>
                          </a:rPr>
                          <m:t>𝐝𝐢𝐫</m:t>
                        </m:r>
                      </m:sub>
                    </m:sSub>
                    <m:d>
                      <m:dPr>
                        <m:ctrlPr>
                          <a:rPr lang="en-GB" sz="2000" b="1" i="1" u="sng">
                            <a:solidFill>
                              <a:schemeClr val="tx1"/>
                            </a:solidFill>
                            <a:latin typeface="Cambria Math"/>
                          </a:rPr>
                        </m:ctrlPr>
                      </m:dPr>
                      <m:e>
                        <m:r>
                          <a:rPr lang="en-US" sz="2000" b="1" i="1" u="sng">
                            <a:solidFill>
                              <a:schemeClr val="tx1"/>
                            </a:solidFill>
                            <a:latin typeface="Cambria Math"/>
                          </a:rPr>
                          <m:t>𝛌</m:t>
                        </m:r>
                      </m:e>
                    </m:d>
                  </m:oMath>
                </a14:m>
                <a:endParaRPr lang="en-US" sz="2000" b="1" u="sng" dirty="0">
                  <a:solidFill>
                    <a:schemeClr val="tx1"/>
                  </a:solidFill>
                </a:endParaRPr>
              </a:p>
            </p:txBody>
          </p:sp>
        </mc:Choice>
        <mc:Fallback>
          <p:sp>
            <p:nvSpPr>
              <p:cNvPr id="55298" name="Rectangle 2"/>
              <p:cNvSpPr>
                <a:spLocks noGrp="1" noRot="1" noChangeAspect="1" noMove="1" noResize="1" noEditPoints="1" noAdjustHandles="1" noChangeArrowheads="1" noChangeShapeType="1" noTextEdit="1"/>
              </p:cNvSpPr>
              <p:nvPr>
                <p:ph type="title"/>
              </p:nvPr>
            </p:nvSpPr>
            <p:spPr>
              <a:xfrm>
                <a:off x="1" y="-171400"/>
                <a:ext cx="3009900" cy="531912"/>
              </a:xfrm>
              <a:blipFill rotWithShape="1">
                <a:blip r:embed="rId3" cstate="print"/>
                <a:stretch>
                  <a:fillRect l="-2024" b="-8046"/>
                </a:stretch>
              </a:blipFill>
            </p:spPr>
            <p:txBody>
              <a:bodyPr/>
              <a:lstStyle/>
              <a:p>
                <a:r>
                  <a:rPr lang="en-GB">
                    <a:noFill/>
                  </a:rPr>
                  <a:t> </a:t>
                </a:r>
              </a:p>
            </p:txBody>
          </p:sp>
        </mc:Fallback>
      </mc:AlternateContent>
      <p:graphicFrame>
        <p:nvGraphicFramePr>
          <p:cNvPr id="55305" name="Object 9"/>
          <p:cNvGraphicFramePr>
            <a:graphicFrameLocks noChangeAspect="1"/>
          </p:cNvGraphicFramePr>
          <p:nvPr>
            <p:extLst>
              <p:ext uri="{D42A27DB-BD31-4B8C-83A1-F6EECF244321}">
                <p14:modId xmlns:p14="http://schemas.microsoft.com/office/powerpoint/2010/main" xmlns="" val="1138583339"/>
              </p:ext>
            </p:extLst>
          </p:nvPr>
        </p:nvGraphicFramePr>
        <p:xfrm>
          <a:off x="2195736" y="2575937"/>
          <a:ext cx="1687513" cy="485775"/>
        </p:xfrm>
        <a:graphic>
          <a:graphicData uri="http://schemas.openxmlformats.org/presentationml/2006/ole">
            <p:oleObj spid="_x0000_s112373" r:id="rId4" imgW="1688367" imgH="482391" progId="">
              <p:embed/>
            </p:oleObj>
          </a:graphicData>
        </a:graphic>
      </p:graphicFrame>
      <p:graphicFrame>
        <p:nvGraphicFramePr>
          <p:cNvPr id="55306" name="Object 10"/>
          <p:cNvGraphicFramePr>
            <a:graphicFrameLocks noChangeAspect="1"/>
          </p:cNvGraphicFramePr>
          <p:nvPr>
            <p:extLst>
              <p:ext uri="{D42A27DB-BD31-4B8C-83A1-F6EECF244321}">
                <p14:modId xmlns:p14="http://schemas.microsoft.com/office/powerpoint/2010/main" xmlns="" val="1440004535"/>
              </p:ext>
            </p:extLst>
          </p:nvPr>
        </p:nvGraphicFramePr>
        <p:xfrm>
          <a:off x="1547664" y="3076652"/>
          <a:ext cx="2754313" cy="409575"/>
        </p:xfrm>
        <a:graphic>
          <a:graphicData uri="http://schemas.openxmlformats.org/presentationml/2006/ole">
            <p:oleObj spid="_x0000_s112374" r:id="rId5" imgW="2755900" imgH="406400" progId="">
              <p:embed/>
            </p:oleObj>
          </a:graphicData>
        </a:graphic>
      </p:graphicFrame>
      <p:graphicFrame>
        <p:nvGraphicFramePr>
          <p:cNvPr id="55307" name="Object 11"/>
          <p:cNvGraphicFramePr>
            <a:graphicFrameLocks noChangeAspect="1"/>
          </p:cNvGraphicFramePr>
          <p:nvPr>
            <p:extLst>
              <p:ext uri="{D42A27DB-BD31-4B8C-83A1-F6EECF244321}">
                <p14:modId xmlns:p14="http://schemas.microsoft.com/office/powerpoint/2010/main" xmlns="" val="147632933"/>
              </p:ext>
            </p:extLst>
          </p:nvPr>
        </p:nvGraphicFramePr>
        <p:xfrm>
          <a:off x="7236296" y="2647945"/>
          <a:ext cx="914400" cy="419100"/>
        </p:xfrm>
        <a:graphic>
          <a:graphicData uri="http://schemas.openxmlformats.org/presentationml/2006/ole">
            <p:oleObj spid="_x0000_s112375" r:id="rId6" imgW="914400" imgH="419100" progId="">
              <p:embed/>
            </p:oleObj>
          </a:graphicData>
        </a:graphic>
      </p:graphicFrame>
      <p:sp>
        <p:nvSpPr>
          <p:cNvPr id="55311" name="Text Box 15"/>
          <p:cNvSpPr txBox="1">
            <a:spLocks noChangeArrowheads="1"/>
          </p:cNvSpPr>
          <p:nvPr/>
        </p:nvSpPr>
        <p:spPr bwMode="auto">
          <a:xfrm>
            <a:off x="73550" y="2575937"/>
            <a:ext cx="2362200" cy="430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US" sz="1100" b="0" dirty="0">
                <a:solidFill>
                  <a:schemeClr val="tx1"/>
                </a:solidFill>
              </a:rPr>
              <a:t>Rayleigh extinction cross section of an air molecule</a:t>
            </a:r>
            <a:endParaRPr lang="en-US" altLang="en-US" sz="1100" u="sng" dirty="0">
              <a:solidFill>
                <a:schemeClr val="tx1"/>
              </a:solidFill>
            </a:endParaRPr>
          </a:p>
        </p:txBody>
      </p:sp>
      <p:sp>
        <p:nvSpPr>
          <p:cNvPr id="55312" name="Text Box 16"/>
          <p:cNvSpPr txBox="1">
            <a:spLocks noChangeArrowheads="1"/>
          </p:cNvSpPr>
          <p:nvPr/>
        </p:nvSpPr>
        <p:spPr bwMode="auto">
          <a:xfrm>
            <a:off x="-10140" y="2996952"/>
            <a:ext cx="1828800" cy="261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US" sz="1100" b="0" dirty="0">
                <a:solidFill>
                  <a:schemeClr val="tx1"/>
                </a:solidFill>
              </a:rPr>
              <a:t>real part of refraction </a:t>
            </a:r>
            <a:r>
              <a:rPr lang="en-US" sz="1100" b="0" dirty="0" smtClean="0">
                <a:solidFill>
                  <a:schemeClr val="tx1"/>
                </a:solidFill>
              </a:rPr>
              <a:t>index</a:t>
            </a:r>
            <a:endParaRPr lang="en-US" altLang="en-US" sz="1100" dirty="0">
              <a:solidFill>
                <a:schemeClr val="tx1"/>
              </a:solidFill>
            </a:endParaRPr>
          </a:p>
        </p:txBody>
      </p:sp>
      <p:sp>
        <p:nvSpPr>
          <p:cNvPr id="55313" name="Text Box 17"/>
          <p:cNvSpPr txBox="1">
            <a:spLocks noChangeArrowheads="1"/>
          </p:cNvSpPr>
          <p:nvPr/>
        </p:nvSpPr>
        <p:spPr bwMode="auto">
          <a:xfrm>
            <a:off x="5080828" y="2660575"/>
            <a:ext cx="1981200" cy="261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GB" sz="1100" b="0" dirty="0">
                <a:solidFill>
                  <a:schemeClr val="tx1"/>
                </a:solidFill>
              </a:rPr>
              <a:t>anisotropic correction </a:t>
            </a:r>
            <a:r>
              <a:rPr lang="en-GB" sz="1100" b="0" dirty="0" smtClean="0">
                <a:solidFill>
                  <a:schemeClr val="tx1"/>
                </a:solidFill>
              </a:rPr>
              <a:t>factor</a:t>
            </a:r>
            <a:endParaRPr lang="en-US" altLang="en-US" sz="1100" dirty="0">
              <a:solidFill>
                <a:schemeClr val="tx1"/>
              </a:solidFill>
            </a:endParaRPr>
          </a:p>
        </p:txBody>
      </p:sp>
      <p:graphicFrame>
        <p:nvGraphicFramePr>
          <p:cNvPr id="55328" name="Object 32"/>
          <p:cNvGraphicFramePr>
            <a:graphicFrameLocks noChangeAspect="1"/>
          </p:cNvGraphicFramePr>
          <p:nvPr>
            <p:extLst>
              <p:ext uri="{D42A27DB-BD31-4B8C-83A1-F6EECF244321}">
                <p14:modId xmlns:p14="http://schemas.microsoft.com/office/powerpoint/2010/main" xmlns="" val="792436452"/>
              </p:ext>
            </p:extLst>
          </p:nvPr>
        </p:nvGraphicFramePr>
        <p:xfrm>
          <a:off x="7164288" y="3031199"/>
          <a:ext cx="1058863" cy="428625"/>
        </p:xfrm>
        <a:graphic>
          <a:graphicData uri="http://schemas.openxmlformats.org/presentationml/2006/ole">
            <p:oleObj spid="_x0000_s112376" r:id="rId7" imgW="1054100" imgH="431800" progId="Equation.3">
              <p:embed/>
            </p:oleObj>
          </a:graphicData>
        </a:graphic>
      </p:graphicFrame>
      <p:sp>
        <p:nvSpPr>
          <p:cNvPr id="55330" name="Text Box 34"/>
          <p:cNvSpPr txBox="1">
            <a:spLocks noChangeArrowheads="1"/>
          </p:cNvSpPr>
          <p:nvPr/>
        </p:nvSpPr>
        <p:spPr bwMode="auto">
          <a:xfrm>
            <a:off x="5087470" y="3043116"/>
            <a:ext cx="1828800" cy="430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3" tIns="45717" rIns="91433" bIns="45717">
            <a:spAutoFit/>
          </a:bodyPr>
          <a:lstStyle/>
          <a:p>
            <a:pPr eaLnBrk="0" hangingPunct="0">
              <a:buFontTx/>
              <a:buNone/>
            </a:pPr>
            <a:r>
              <a:rPr lang="en-US" sz="1100" b="0" dirty="0">
                <a:solidFill>
                  <a:schemeClr val="tx1"/>
                </a:solidFill>
              </a:rPr>
              <a:t>air </a:t>
            </a:r>
            <a:r>
              <a:rPr lang="en-US" sz="1100" b="0" dirty="0" smtClean="0">
                <a:solidFill>
                  <a:schemeClr val="tx1"/>
                </a:solidFill>
              </a:rPr>
              <a:t>molecule density </a:t>
            </a:r>
          </a:p>
          <a:p>
            <a:pPr eaLnBrk="0" hangingPunct="0">
              <a:buFontTx/>
              <a:buNone/>
            </a:pPr>
            <a:r>
              <a:rPr lang="en-US" sz="1100" b="0" dirty="0" smtClean="0">
                <a:solidFill>
                  <a:schemeClr val="tx1"/>
                </a:solidFill>
              </a:rPr>
              <a:t>equation </a:t>
            </a:r>
            <a:r>
              <a:rPr lang="en-US" sz="1100" b="0" dirty="0">
                <a:solidFill>
                  <a:schemeClr val="tx1"/>
                </a:solidFill>
              </a:rPr>
              <a:t>of state</a:t>
            </a:r>
            <a:endParaRPr lang="en-US" altLang="en-US" sz="1100" b="0" dirty="0">
              <a:solidFill>
                <a:schemeClr val="tx1"/>
              </a:solidFill>
            </a:endParaRPr>
          </a:p>
        </p:txBody>
      </p:sp>
      <p:graphicFrame>
        <p:nvGraphicFramePr>
          <p:cNvPr id="55331" name="Object 35"/>
          <p:cNvGraphicFramePr>
            <a:graphicFrameLocks noChangeAspect="1"/>
          </p:cNvGraphicFramePr>
          <p:nvPr>
            <p:extLst>
              <p:ext uri="{D42A27DB-BD31-4B8C-83A1-F6EECF244321}">
                <p14:modId xmlns:p14="http://schemas.microsoft.com/office/powerpoint/2010/main" xmlns="" val="3989357346"/>
              </p:ext>
            </p:extLst>
          </p:nvPr>
        </p:nvGraphicFramePr>
        <p:xfrm>
          <a:off x="1412033" y="5773810"/>
          <a:ext cx="925513" cy="219075"/>
        </p:xfrm>
        <a:graphic>
          <a:graphicData uri="http://schemas.openxmlformats.org/presentationml/2006/ole">
            <p:oleObj spid="_x0000_s112377" r:id="rId8" imgW="926698" imgH="215806" progId="">
              <p:embed/>
            </p:oleObj>
          </a:graphicData>
        </a:graphic>
      </p:graphicFrame>
      <p:graphicFrame>
        <p:nvGraphicFramePr>
          <p:cNvPr id="55334" name="Object 38"/>
          <p:cNvGraphicFramePr>
            <a:graphicFrameLocks noChangeAspect="1"/>
          </p:cNvGraphicFramePr>
          <p:nvPr>
            <p:extLst>
              <p:ext uri="{D42A27DB-BD31-4B8C-83A1-F6EECF244321}">
                <p14:modId xmlns:p14="http://schemas.microsoft.com/office/powerpoint/2010/main" xmlns="" val="3701786261"/>
              </p:ext>
            </p:extLst>
          </p:nvPr>
        </p:nvGraphicFramePr>
        <p:xfrm>
          <a:off x="2540066" y="5645835"/>
          <a:ext cx="825500" cy="419100"/>
        </p:xfrm>
        <a:graphic>
          <a:graphicData uri="http://schemas.openxmlformats.org/presentationml/2006/ole">
            <p:oleObj spid="_x0000_s112378" r:id="rId9" imgW="825500" imgH="419100" progId="">
              <p:embed/>
            </p:oleObj>
          </a:graphicData>
        </a:graphic>
      </p:graphicFrame>
      <p:graphicFrame>
        <p:nvGraphicFramePr>
          <p:cNvPr id="55336" name="Object 40"/>
          <p:cNvGraphicFramePr>
            <a:graphicFrameLocks noChangeAspect="1"/>
          </p:cNvGraphicFramePr>
          <p:nvPr>
            <p:extLst>
              <p:ext uri="{D42A27DB-BD31-4B8C-83A1-F6EECF244321}">
                <p14:modId xmlns:p14="http://schemas.microsoft.com/office/powerpoint/2010/main" xmlns="" val="2800438589"/>
              </p:ext>
            </p:extLst>
          </p:nvPr>
        </p:nvGraphicFramePr>
        <p:xfrm>
          <a:off x="3851920" y="5473740"/>
          <a:ext cx="1828800" cy="228600"/>
        </p:xfrm>
        <a:graphic>
          <a:graphicData uri="http://schemas.openxmlformats.org/presentationml/2006/ole">
            <p:oleObj spid="_x0000_s112379" r:id="rId10" imgW="1828800" imgH="228600" progId="">
              <p:embed/>
            </p:oleObj>
          </a:graphicData>
        </a:graphic>
      </p:graphicFrame>
      <p:graphicFrame>
        <p:nvGraphicFramePr>
          <p:cNvPr id="55338" name="Object 42"/>
          <p:cNvGraphicFramePr>
            <a:graphicFrameLocks noChangeAspect="1"/>
          </p:cNvGraphicFramePr>
          <p:nvPr>
            <p:extLst>
              <p:ext uri="{D42A27DB-BD31-4B8C-83A1-F6EECF244321}">
                <p14:modId xmlns:p14="http://schemas.microsoft.com/office/powerpoint/2010/main" xmlns="" val="2765557204"/>
              </p:ext>
            </p:extLst>
          </p:nvPr>
        </p:nvGraphicFramePr>
        <p:xfrm>
          <a:off x="5810920" y="5359440"/>
          <a:ext cx="1536700" cy="457200"/>
        </p:xfrm>
        <a:graphic>
          <a:graphicData uri="http://schemas.openxmlformats.org/presentationml/2006/ole">
            <p:oleObj spid="_x0000_s112380" r:id="rId11" imgW="1536700" imgH="457200" progId="Equation.3">
              <p:embed/>
            </p:oleObj>
          </a:graphicData>
        </a:graphic>
      </p:graphicFrame>
      <p:graphicFrame>
        <p:nvGraphicFramePr>
          <p:cNvPr id="55342" name="Object 46"/>
          <p:cNvGraphicFramePr>
            <a:graphicFrameLocks noChangeAspect="1"/>
          </p:cNvGraphicFramePr>
          <p:nvPr>
            <p:extLst>
              <p:ext uri="{D42A27DB-BD31-4B8C-83A1-F6EECF244321}">
                <p14:modId xmlns:p14="http://schemas.microsoft.com/office/powerpoint/2010/main" xmlns="" val="715150160"/>
              </p:ext>
            </p:extLst>
          </p:nvPr>
        </p:nvGraphicFramePr>
        <p:xfrm>
          <a:off x="2464068" y="6147073"/>
          <a:ext cx="838200" cy="257175"/>
        </p:xfrm>
        <a:graphic>
          <a:graphicData uri="http://schemas.openxmlformats.org/presentationml/2006/ole">
            <p:oleObj spid="_x0000_s112381" r:id="rId12" imgW="837836" imgH="253890" progId="Equation.3">
              <p:embed/>
            </p:oleObj>
          </a:graphicData>
        </a:graphic>
      </p:graphicFrame>
      <p:sp>
        <p:nvSpPr>
          <p:cNvPr id="2" name="Rectangle 1"/>
          <p:cNvSpPr/>
          <p:nvPr/>
        </p:nvSpPr>
        <p:spPr>
          <a:xfrm>
            <a:off x="-20060" y="3501008"/>
            <a:ext cx="5107530" cy="276999"/>
          </a:xfrm>
          <a:prstGeom prst="rect">
            <a:avLst/>
          </a:prstGeom>
        </p:spPr>
        <p:txBody>
          <a:bodyPr wrap="square">
            <a:spAutoFit/>
          </a:bodyPr>
          <a:lstStyle/>
          <a:p>
            <a:pPr>
              <a:buNone/>
            </a:pPr>
            <a:r>
              <a:rPr lang="en-GB" sz="1200" b="0" i="1" dirty="0" err="1">
                <a:solidFill>
                  <a:schemeClr val="tx1"/>
                </a:solidFill>
              </a:rPr>
              <a:t>N</a:t>
            </a:r>
            <a:r>
              <a:rPr lang="en-GB" sz="1200" b="0" i="1" baseline="-25000" dirty="0" err="1">
                <a:solidFill>
                  <a:schemeClr val="tx1"/>
                </a:solidFill>
              </a:rPr>
              <a:t>r</a:t>
            </a:r>
            <a:r>
              <a:rPr lang="en-GB" sz="1200" b="0" i="1" dirty="0">
                <a:solidFill>
                  <a:schemeClr val="tx1"/>
                </a:solidFill>
              </a:rPr>
              <a:t> </a:t>
            </a:r>
            <a:r>
              <a:rPr lang="en-GB" sz="1200" b="0" dirty="0">
                <a:solidFill>
                  <a:schemeClr val="tx1"/>
                </a:solidFill>
              </a:rPr>
              <a:t>is </a:t>
            </a:r>
            <a:r>
              <a:rPr lang="en-GB" sz="1200" b="0" dirty="0" smtClean="0">
                <a:solidFill>
                  <a:schemeClr val="tx1"/>
                </a:solidFill>
              </a:rPr>
              <a:t>the </a:t>
            </a:r>
            <a:r>
              <a:rPr lang="en-US" sz="1200" b="0" dirty="0" smtClean="0">
                <a:solidFill>
                  <a:schemeClr val="tx1"/>
                </a:solidFill>
              </a:rPr>
              <a:t>number </a:t>
            </a:r>
            <a:r>
              <a:rPr lang="en-US" sz="1200" b="0" dirty="0">
                <a:solidFill>
                  <a:schemeClr val="tx1"/>
                </a:solidFill>
              </a:rPr>
              <a:t>of </a:t>
            </a:r>
            <a:r>
              <a:rPr lang="en-US" sz="1200" b="0" dirty="0" smtClean="0">
                <a:solidFill>
                  <a:schemeClr val="tx1"/>
                </a:solidFill>
              </a:rPr>
              <a:t>molecules</a:t>
            </a:r>
            <a:r>
              <a:rPr lang="en-GB" sz="1200" b="0" dirty="0">
                <a:solidFill>
                  <a:schemeClr val="tx1"/>
                </a:solidFill>
              </a:rPr>
              <a:t> m</a:t>
            </a:r>
            <a:r>
              <a:rPr lang="en-GB" sz="1200" b="0" baseline="30000" dirty="0">
                <a:solidFill>
                  <a:schemeClr val="tx1"/>
                </a:solidFill>
              </a:rPr>
              <a:t>-3 </a:t>
            </a:r>
            <a:r>
              <a:rPr lang="en-US" sz="1200" b="0" dirty="0" smtClean="0">
                <a:solidFill>
                  <a:schemeClr val="tx1"/>
                </a:solidFill>
              </a:rPr>
              <a:t>under standard </a:t>
            </a:r>
            <a:r>
              <a:rPr lang="en-GB" sz="1200" b="0" dirty="0" smtClean="0">
                <a:solidFill>
                  <a:schemeClr val="tx1"/>
                </a:solidFill>
              </a:rPr>
              <a:t>conditions </a:t>
            </a:r>
            <a:r>
              <a:rPr lang="en-GB" sz="1200" b="0" dirty="0">
                <a:solidFill>
                  <a:schemeClr val="tx1"/>
                </a:solidFill>
              </a:rPr>
              <a:t>(</a:t>
            </a:r>
            <a:r>
              <a:rPr lang="en-GB" sz="1200" b="0" dirty="0" smtClean="0">
                <a:solidFill>
                  <a:schemeClr val="tx1"/>
                </a:solidFill>
              </a:rPr>
              <a:t>2.547 x10</a:t>
            </a:r>
            <a:r>
              <a:rPr lang="en-GB" sz="1200" b="0" baseline="30000" dirty="0" smtClean="0">
                <a:solidFill>
                  <a:schemeClr val="tx1"/>
                </a:solidFill>
              </a:rPr>
              <a:t>25</a:t>
            </a:r>
            <a:r>
              <a:rPr lang="en-GB" sz="1200" b="0" dirty="0" smtClean="0">
                <a:solidFill>
                  <a:schemeClr val="tx1"/>
                </a:solidFill>
              </a:rPr>
              <a:t> m</a:t>
            </a:r>
            <a:r>
              <a:rPr lang="en-GB" sz="1200" b="0" baseline="30000" dirty="0" smtClean="0">
                <a:solidFill>
                  <a:schemeClr val="tx1"/>
                </a:solidFill>
              </a:rPr>
              <a:t>-3</a:t>
            </a:r>
            <a:r>
              <a:rPr lang="en-GB" sz="1200" b="0" dirty="0" smtClean="0">
                <a:solidFill>
                  <a:schemeClr val="tx1"/>
                </a:solidFill>
              </a:rPr>
              <a:t>)</a:t>
            </a:r>
            <a:endParaRPr lang="en-GB" sz="1200" dirty="0">
              <a:solidFill>
                <a:schemeClr val="tx1"/>
              </a:solidFill>
            </a:endParaRPr>
          </a:p>
        </p:txBody>
      </p:sp>
      <p:sp>
        <p:nvSpPr>
          <p:cNvPr id="44" name="Text Box 4"/>
          <p:cNvSpPr txBox="1">
            <a:spLocks noChangeArrowheads="1"/>
          </p:cNvSpPr>
          <p:nvPr/>
        </p:nvSpPr>
        <p:spPr bwMode="auto">
          <a:xfrm>
            <a:off x="-2348" y="332656"/>
            <a:ext cx="1904697" cy="307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33" tIns="45717" rIns="91433" bIns="45717">
            <a:spAutoFit/>
          </a:bodyPr>
          <a:lstStyle/>
          <a:p>
            <a:pPr eaLnBrk="0" hangingPunct="0">
              <a:buFontTx/>
              <a:buNone/>
            </a:pPr>
            <a:r>
              <a:rPr lang="en-US" altLang="en-US" sz="1400" u="sng" dirty="0" smtClean="0">
                <a:solidFill>
                  <a:schemeClr val="tx1"/>
                </a:solidFill>
              </a:rPr>
              <a:t>Gases O</a:t>
            </a:r>
            <a:r>
              <a:rPr lang="en-US" altLang="en-US" sz="1400" u="sng" baseline="-25000" dirty="0" smtClean="0">
                <a:solidFill>
                  <a:schemeClr val="tx1"/>
                </a:solidFill>
              </a:rPr>
              <a:t>3</a:t>
            </a:r>
            <a:r>
              <a:rPr lang="en-US" altLang="en-US" sz="1400" u="sng" dirty="0" smtClean="0">
                <a:solidFill>
                  <a:schemeClr val="tx1"/>
                </a:solidFill>
              </a:rPr>
              <a:t>, SO</a:t>
            </a:r>
            <a:r>
              <a:rPr lang="en-US" altLang="en-US" sz="1400" u="sng" baseline="-25000" dirty="0" smtClean="0">
                <a:solidFill>
                  <a:schemeClr val="tx1"/>
                </a:solidFill>
              </a:rPr>
              <a:t>2</a:t>
            </a:r>
            <a:r>
              <a:rPr lang="en-US" altLang="en-US" sz="1400" u="sng" dirty="0" smtClean="0">
                <a:solidFill>
                  <a:schemeClr val="tx1"/>
                </a:solidFill>
              </a:rPr>
              <a:t>, NO</a:t>
            </a:r>
            <a:r>
              <a:rPr lang="en-US" altLang="en-US" sz="1400" u="sng" baseline="-25000" dirty="0" smtClean="0">
                <a:solidFill>
                  <a:schemeClr val="tx1"/>
                </a:solidFill>
              </a:rPr>
              <a:t>2</a:t>
            </a:r>
            <a:endParaRPr lang="en-US" altLang="en-US" sz="1400" u="sng" baseline="-25000" dirty="0">
              <a:solidFill>
                <a:schemeClr val="tx1"/>
              </a:solidFill>
            </a:endParaRPr>
          </a:p>
        </p:txBody>
      </p:sp>
      <p:graphicFrame>
        <p:nvGraphicFramePr>
          <p:cNvPr id="48" name="Chart 47"/>
          <p:cNvGraphicFramePr>
            <a:graphicFrameLocks/>
          </p:cNvGraphicFramePr>
          <p:nvPr>
            <p:extLst>
              <p:ext uri="{D42A27DB-BD31-4B8C-83A1-F6EECF244321}">
                <p14:modId xmlns:p14="http://schemas.microsoft.com/office/powerpoint/2010/main" xmlns="" val="3929472169"/>
              </p:ext>
            </p:extLst>
          </p:nvPr>
        </p:nvGraphicFramePr>
        <p:xfrm>
          <a:off x="35496" y="939492"/>
          <a:ext cx="2738438" cy="133361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0" name="Chart 49"/>
          <p:cNvGraphicFramePr>
            <a:graphicFrameLocks/>
          </p:cNvGraphicFramePr>
          <p:nvPr>
            <p:extLst>
              <p:ext uri="{D42A27DB-BD31-4B8C-83A1-F6EECF244321}">
                <p14:modId xmlns:p14="http://schemas.microsoft.com/office/powerpoint/2010/main" xmlns="" val="83973907"/>
              </p:ext>
            </p:extLst>
          </p:nvPr>
        </p:nvGraphicFramePr>
        <p:xfrm>
          <a:off x="2811626" y="939492"/>
          <a:ext cx="2109788" cy="136790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1" name="Chart 50"/>
          <p:cNvGraphicFramePr>
            <a:graphicFrameLocks/>
          </p:cNvGraphicFramePr>
          <p:nvPr>
            <p:extLst>
              <p:ext uri="{D42A27DB-BD31-4B8C-83A1-F6EECF244321}">
                <p14:modId xmlns:p14="http://schemas.microsoft.com/office/powerpoint/2010/main" xmlns="" val="3219115257"/>
              </p:ext>
            </p:extLst>
          </p:nvPr>
        </p:nvGraphicFramePr>
        <p:xfrm>
          <a:off x="4986536" y="939492"/>
          <a:ext cx="2033736" cy="141829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2" name="Chart 51"/>
          <p:cNvGraphicFramePr>
            <a:graphicFrameLocks/>
          </p:cNvGraphicFramePr>
          <p:nvPr>
            <p:extLst>
              <p:ext uri="{D42A27DB-BD31-4B8C-83A1-F6EECF244321}">
                <p14:modId xmlns:p14="http://schemas.microsoft.com/office/powerpoint/2010/main" xmlns="" val="3846137467"/>
              </p:ext>
            </p:extLst>
          </p:nvPr>
        </p:nvGraphicFramePr>
        <p:xfrm>
          <a:off x="7092280" y="943652"/>
          <a:ext cx="1944216" cy="1414462"/>
        </p:xfrm>
        <a:graphic>
          <a:graphicData uri="http://schemas.openxmlformats.org/drawingml/2006/chart">
            <c:chart xmlns:c="http://schemas.openxmlformats.org/drawingml/2006/chart" xmlns:r="http://schemas.openxmlformats.org/officeDocument/2006/relationships" r:id="rId16"/>
          </a:graphicData>
        </a:graphic>
      </p:graphicFrame>
      <p:sp>
        <p:nvSpPr>
          <p:cNvPr id="3" name="Rectangle 2"/>
          <p:cNvSpPr/>
          <p:nvPr/>
        </p:nvSpPr>
        <p:spPr>
          <a:xfrm>
            <a:off x="-10140" y="2340168"/>
            <a:ext cx="1234569" cy="307777"/>
          </a:xfrm>
          <a:prstGeom prst="rect">
            <a:avLst/>
          </a:prstGeom>
        </p:spPr>
        <p:txBody>
          <a:bodyPr wrap="none">
            <a:spAutoFit/>
          </a:bodyPr>
          <a:lstStyle/>
          <a:p>
            <a:pPr>
              <a:buNone/>
            </a:pPr>
            <a:r>
              <a:rPr lang="en-GB" sz="1400" u="sng" dirty="0" smtClean="0">
                <a:solidFill>
                  <a:schemeClr val="tx1"/>
                </a:solidFill>
              </a:rPr>
              <a:t>Air molecules</a:t>
            </a:r>
            <a:endParaRPr lang="en-GB" sz="1400" u="sng" dirty="0">
              <a:solidFill>
                <a:schemeClr val="tx1"/>
              </a:solidFill>
            </a:endParaRPr>
          </a:p>
        </p:txBody>
      </p:sp>
      <p:sp>
        <p:nvSpPr>
          <p:cNvPr id="4" name="Rectangle 3"/>
          <p:cNvSpPr/>
          <p:nvPr/>
        </p:nvSpPr>
        <p:spPr>
          <a:xfrm>
            <a:off x="-36512" y="3789040"/>
            <a:ext cx="886718" cy="307777"/>
          </a:xfrm>
          <a:prstGeom prst="rect">
            <a:avLst/>
          </a:prstGeom>
        </p:spPr>
        <p:txBody>
          <a:bodyPr wrap="none">
            <a:spAutoFit/>
          </a:bodyPr>
          <a:lstStyle/>
          <a:p>
            <a:pPr>
              <a:buNone/>
            </a:pPr>
            <a:r>
              <a:rPr lang="en-US" sz="1400" u="sng" dirty="0" smtClean="0">
                <a:solidFill>
                  <a:schemeClr val="tx1"/>
                </a:solidFill>
              </a:rPr>
              <a:t>Aerosols </a:t>
            </a:r>
            <a:endParaRPr lang="en-GB" sz="1400" u="sng" dirty="0">
              <a:solidFill>
                <a:schemeClr val="tx1"/>
              </a:solidFill>
            </a:endParaRPr>
          </a:p>
        </p:txBody>
      </p:sp>
      <p:sp>
        <p:nvSpPr>
          <p:cNvPr id="5" name="Rectangle 4"/>
          <p:cNvSpPr/>
          <p:nvPr/>
        </p:nvSpPr>
        <p:spPr>
          <a:xfrm>
            <a:off x="-43172" y="4061723"/>
            <a:ext cx="9187172" cy="261610"/>
          </a:xfrm>
          <a:prstGeom prst="rect">
            <a:avLst/>
          </a:prstGeom>
        </p:spPr>
        <p:txBody>
          <a:bodyPr wrap="square">
            <a:spAutoFit/>
          </a:bodyPr>
          <a:lstStyle/>
          <a:p>
            <a:pPr>
              <a:buNone/>
            </a:pPr>
            <a:r>
              <a:rPr lang="en-GB" sz="1100" dirty="0">
                <a:solidFill>
                  <a:schemeClr val="tx1"/>
                </a:solidFill>
              </a:rPr>
              <a:t>Optical Properties of </a:t>
            </a:r>
            <a:r>
              <a:rPr lang="en-GB" sz="1100" dirty="0" smtClean="0">
                <a:solidFill>
                  <a:schemeClr val="tx1"/>
                </a:solidFill>
              </a:rPr>
              <a:t>Aerosols and </a:t>
            </a:r>
            <a:r>
              <a:rPr lang="en-GB" sz="1100" dirty="0">
                <a:solidFill>
                  <a:schemeClr val="tx1"/>
                </a:solidFill>
              </a:rPr>
              <a:t>Clouds (</a:t>
            </a:r>
            <a:r>
              <a:rPr lang="en-GB" sz="1100" dirty="0" smtClean="0">
                <a:solidFill>
                  <a:schemeClr val="tx1"/>
                </a:solidFill>
              </a:rPr>
              <a:t>OPAC)</a:t>
            </a:r>
            <a:r>
              <a:rPr lang="en-GB" sz="1100" b="0" dirty="0" smtClean="0">
                <a:solidFill>
                  <a:schemeClr val="tx1"/>
                </a:solidFill>
              </a:rPr>
              <a:t>;</a:t>
            </a:r>
            <a:r>
              <a:rPr lang="en-GB" sz="1100" dirty="0" smtClean="0">
                <a:solidFill>
                  <a:schemeClr val="tx1"/>
                </a:solidFill>
              </a:rPr>
              <a:t> </a:t>
            </a:r>
            <a:r>
              <a:rPr lang="en-GB" sz="1100" b="0" dirty="0" smtClean="0">
                <a:solidFill>
                  <a:schemeClr val="tx1"/>
                </a:solidFill>
              </a:rPr>
              <a:t>10 different aerosol mixtures in </a:t>
            </a:r>
            <a:r>
              <a:rPr lang="en-US" sz="1100" b="0" dirty="0">
                <a:solidFill>
                  <a:schemeClr val="tx1"/>
                </a:solidFill>
              </a:rPr>
              <a:t>boundary layer</a:t>
            </a:r>
            <a:r>
              <a:rPr lang="en-GB" sz="1100" b="0" dirty="0" smtClean="0">
                <a:solidFill>
                  <a:schemeClr val="tx1"/>
                </a:solidFill>
              </a:rPr>
              <a:t>; </a:t>
            </a:r>
            <a:r>
              <a:rPr lang="en-GB" sz="1100" b="0" dirty="0">
                <a:solidFill>
                  <a:schemeClr val="tx1"/>
                </a:solidFill>
              </a:rPr>
              <a:t>vertical distribution of </a:t>
            </a:r>
            <a:r>
              <a:rPr lang="en-US" sz="1100" b="0" dirty="0" smtClean="0">
                <a:solidFill>
                  <a:schemeClr val="tx1"/>
                </a:solidFill>
              </a:rPr>
              <a:t>particles </a:t>
            </a:r>
            <a:r>
              <a:rPr lang="en-US" sz="1100" b="0" dirty="0">
                <a:solidFill>
                  <a:schemeClr val="tx1"/>
                </a:solidFill>
              </a:rPr>
              <a:t>by </a:t>
            </a:r>
            <a:r>
              <a:rPr lang="en-US" sz="1100" b="0" dirty="0" smtClean="0">
                <a:solidFill>
                  <a:schemeClr val="tx1"/>
                </a:solidFill>
              </a:rPr>
              <a:t>an exponential </a:t>
            </a:r>
            <a:r>
              <a:rPr lang="en-US" sz="1100" b="0" dirty="0">
                <a:solidFill>
                  <a:schemeClr val="tx1"/>
                </a:solidFill>
              </a:rPr>
              <a:t>profile</a:t>
            </a:r>
            <a:endParaRPr lang="en-GB" sz="1100" dirty="0">
              <a:solidFill>
                <a:schemeClr val="tx1"/>
              </a:solidFill>
            </a:endParaRPr>
          </a:p>
        </p:txBody>
      </p:sp>
      <p:sp>
        <p:nvSpPr>
          <p:cNvPr id="6" name="Rectangle 225"/>
          <p:cNvSpPr>
            <a:spLocks noChangeArrowheads="1"/>
          </p:cNvSpPr>
          <p:nvPr/>
        </p:nvSpPr>
        <p:spPr bwMode="auto">
          <a:xfrm>
            <a:off x="0" y="-17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xmlns="" val="1948553530"/>
              </p:ext>
            </p:extLst>
          </p:nvPr>
        </p:nvGraphicFramePr>
        <p:xfrm>
          <a:off x="73550" y="4192528"/>
          <a:ext cx="1295400" cy="428625"/>
        </p:xfrm>
        <a:graphic>
          <a:graphicData uri="http://schemas.openxmlformats.org/presentationml/2006/ole">
            <p:oleObj spid="_x0000_s112382" r:id="rId17" imgW="1295400" imgH="431800" progId="Equation.3">
              <p:embed/>
            </p:oleObj>
          </a:graphicData>
        </a:graphic>
      </p:graphicFrame>
      <p:sp>
        <p:nvSpPr>
          <p:cNvPr id="8" name="Rectangle 7"/>
          <p:cNvSpPr/>
          <p:nvPr/>
        </p:nvSpPr>
        <p:spPr>
          <a:xfrm>
            <a:off x="6014" y="4520153"/>
            <a:ext cx="2874505" cy="276999"/>
          </a:xfrm>
          <a:prstGeom prst="rect">
            <a:avLst/>
          </a:prstGeom>
        </p:spPr>
        <p:txBody>
          <a:bodyPr wrap="none">
            <a:spAutoFit/>
          </a:bodyPr>
          <a:lstStyle/>
          <a:p>
            <a:pPr>
              <a:buNone/>
            </a:pPr>
            <a:r>
              <a:rPr lang="en-GB" sz="1200" b="0" u="sng" dirty="0">
                <a:solidFill>
                  <a:schemeClr val="tx1"/>
                </a:solidFill>
              </a:rPr>
              <a:t>amount of aerosols in the </a:t>
            </a:r>
            <a:r>
              <a:rPr lang="en-US" sz="1200" b="0" u="sng" dirty="0">
                <a:solidFill>
                  <a:schemeClr val="tx1"/>
                </a:solidFill>
              </a:rPr>
              <a:t>a boundary layer</a:t>
            </a:r>
            <a:endParaRPr lang="en-GB" sz="1200" b="0" u="sng" dirty="0">
              <a:solidFill>
                <a:schemeClr val="tx1"/>
              </a:solidFill>
            </a:endParaRPr>
          </a:p>
        </p:txBody>
      </p:sp>
      <p:sp>
        <p:nvSpPr>
          <p:cNvPr id="9" name="TextBox 8"/>
          <p:cNvSpPr txBox="1"/>
          <p:nvPr/>
        </p:nvSpPr>
        <p:spPr>
          <a:xfrm>
            <a:off x="-36512" y="4725144"/>
            <a:ext cx="7992888" cy="276999"/>
          </a:xfrm>
          <a:prstGeom prst="rect">
            <a:avLst/>
          </a:prstGeom>
          <a:noFill/>
        </p:spPr>
        <p:txBody>
          <a:bodyPr wrap="square" rtlCol="0">
            <a:spAutoFit/>
          </a:bodyPr>
          <a:lstStyle/>
          <a:p>
            <a:pPr marL="228600" indent="-228600">
              <a:buFont typeface="+mj-lt"/>
              <a:buAutoNum type="arabicPeriod"/>
            </a:pPr>
            <a:r>
              <a:rPr lang="en-GB" sz="1200" b="0" dirty="0">
                <a:solidFill>
                  <a:schemeClr val="tx1"/>
                </a:solidFill>
              </a:rPr>
              <a:t>use of datasets supplied </a:t>
            </a:r>
            <a:r>
              <a:rPr lang="en-GB" sz="1200" b="0" dirty="0" smtClean="0">
                <a:solidFill>
                  <a:schemeClr val="tx1"/>
                </a:solidFill>
              </a:rPr>
              <a:t>with</a:t>
            </a:r>
            <a:r>
              <a:rPr lang="sr-Latn-RS" sz="1200" b="0" dirty="0" smtClean="0">
                <a:solidFill>
                  <a:schemeClr val="tx1"/>
                </a:solidFill>
              </a:rPr>
              <a:t> the</a:t>
            </a:r>
            <a:r>
              <a:rPr lang="en-GB" sz="1200" b="0" dirty="0" smtClean="0">
                <a:solidFill>
                  <a:schemeClr val="tx1"/>
                </a:solidFill>
              </a:rPr>
              <a:t> </a:t>
            </a:r>
            <a:r>
              <a:rPr lang="en-US" sz="1200" b="0" i="1" dirty="0" smtClean="0">
                <a:solidFill>
                  <a:schemeClr val="tx1"/>
                </a:solidFill>
              </a:rPr>
              <a:t>Averaged values</a:t>
            </a:r>
            <a:r>
              <a:rPr lang="en-US" sz="1200" b="0" dirty="0" smtClean="0">
                <a:solidFill>
                  <a:schemeClr val="tx1"/>
                </a:solidFill>
              </a:rPr>
              <a:t> </a:t>
            </a:r>
            <a:r>
              <a:rPr lang="en-GB" sz="1200" b="0" dirty="0">
                <a:solidFill>
                  <a:schemeClr val="tx1"/>
                </a:solidFill>
              </a:rPr>
              <a:t>of the amount of </a:t>
            </a:r>
            <a:r>
              <a:rPr lang="en-GB" sz="1200" b="0" dirty="0" smtClean="0">
                <a:solidFill>
                  <a:schemeClr val="tx1"/>
                </a:solidFill>
              </a:rPr>
              <a:t>a</a:t>
            </a:r>
            <a:r>
              <a:rPr lang="sr-Latn-RS" sz="1200" b="0" dirty="0" smtClean="0">
                <a:solidFill>
                  <a:schemeClr val="tx1"/>
                </a:solidFill>
              </a:rPr>
              <a:t>erosols </a:t>
            </a:r>
            <a:r>
              <a:rPr lang="en-US" sz="1200" b="0" dirty="0" smtClean="0">
                <a:solidFill>
                  <a:schemeClr val="tx1"/>
                </a:solidFill>
              </a:rPr>
              <a:t>given by OPAC</a:t>
            </a:r>
            <a:endParaRPr lang="en-GB" sz="1200" b="0" dirty="0">
              <a:solidFill>
                <a:schemeClr val="tx1"/>
              </a:solidFill>
            </a:endParaRPr>
          </a:p>
        </p:txBody>
      </p:sp>
      <p:sp>
        <p:nvSpPr>
          <p:cNvPr id="49" name="TextBox 48"/>
          <p:cNvSpPr txBox="1"/>
          <p:nvPr/>
        </p:nvSpPr>
        <p:spPr>
          <a:xfrm>
            <a:off x="-43172" y="4987876"/>
            <a:ext cx="8856984" cy="461665"/>
          </a:xfrm>
          <a:prstGeom prst="rect">
            <a:avLst/>
          </a:prstGeom>
          <a:noFill/>
        </p:spPr>
        <p:txBody>
          <a:bodyPr wrap="square" rtlCol="0">
            <a:spAutoFit/>
          </a:bodyPr>
          <a:lstStyle/>
          <a:p>
            <a:pPr>
              <a:buNone/>
            </a:pPr>
            <a:r>
              <a:rPr lang="en-US" sz="1200" b="0" dirty="0" smtClean="0">
                <a:solidFill>
                  <a:schemeClr val="tx1"/>
                </a:solidFill>
              </a:rPr>
              <a:t>2</a:t>
            </a:r>
            <a:r>
              <a:rPr lang="en-US" sz="1200" b="0" i="1" dirty="0" smtClean="0">
                <a:solidFill>
                  <a:schemeClr val="tx1"/>
                </a:solidFill>
              </a:rPr>
              <a:t>.   </a:t>
            </a:r>
            <a:r>
              <a:rPr lang="en-GB" sz="1200" b="0" i="1" dirty="0" smtClean="0">
                <a:solidFill>
                  <a:schemeClr val="tx1"/>
                </a:solidFill>
              </a:rPr>
              <a:t>Aerosol </a:t>
            </a:r>
            <a:r>
              <a:rPr lang="en-GB" sz="1200" b="0" i="1" dirty="0">
                <a:solidFill>
                  <a:schemeClr val="tx1"/>
                </a:solidFill>
              </a:rPr>
              <a:t>optical depth at 550 </a:t>
            </a:r>
            <a:r>
              <a:rPr lang="en-GB" sz="1200" b="0" i="1" dirty="0" smtClean="0">
                <a:solidFill>
                  <a:schemeClr val="tx1"/>
                </a:solidFill>
              </a:rPr>
              <a:t>n</a:t>
            </a:r>
            <a:r>
              <a:rPr lang="en-GB" sz="1200" b="0" dirty="0" smtClean="0">
                <a:solidFill>
                  <a:schemeClr val="tx1"/>
                </a:solidFill>
              </a:rPr>
              <a:t>m - </a:t>
            </a:r>
            <a:r>
              <a:rPr lang="en-US" sz="1200" b="0" dirty="0">
                <a:solidFill>
                  <a:schemeClr val="tx1"/>
                </a:solidFill>
              </a:rPr>
              <a:t>searches the value of the corresponding optical </a:t>
            </a:r>
            <a:r>
              <a:rPr lang="en-US" sz="1200" b="0" dirty="0" smtClean="0">
                <a:solidFill>
                  <a:schemeClr val="tx1"/>
                </a:solidFill>
              </a:rPr>
              <a:t>depth in the OPAC </a:t>
            </a:r>
            <a:r>
              <a:rPr lang="en-US" sz="1200" b="0" dirty="0">
                <a:solidFill>
                  <a:schemeClr val="tx1"/>
                </a:solidFill>
              </a:rPr>
              <a:t>input data set and calculates the corresponding extinction coefficient by linear </a:t>
            </a:r>
            <a:r>
              <a:rPr lang="en-US" sz="1200" b="0" dirty="0" smtClean="0">
                <a:solidFill>
                  <a:schemeClr val="tx1"/>
                </a:solidFill>
              </a:rPr>
              <a:t>interpolation</a:t>
            </a:r>
            <a:endParaRPr lang="en-GB" sz="1200" b="0" dirty="0">
              <a:solidFill>
                <a:schemeClr val="tx1"/>
              </a:solidFill>
            </a:endParaRPr>
          </a:p>
        </p:txBody>
      </p:sp>
      <p:sp>
        <p:nvSpPr>
          <p:cNvPr id="10" name="TextBox 9"/>
          <p:cNvSpPr txBox="1"/>
          <p:nvPr/>
        </p:nvSpPr>
        <p:spPr>
          <a:xfrm>
            <a:off x="-27039" y="5456257"/>
            <a:ext cx="1130566" cy="276999"/>
          </a:xfrm>
          <a:prstGeom prst="rect">
            <a:avLst/>
          </a:prstGeom>
          <a:noFill/>
        </p:spPr>
        <p:txBody>
          <a:bodyPr wrap="none" rtlCol="0">
            <a:spAutoFit/>
          </a:bodyPr>
          <a:lstStyle/>
          <a:p>
            <a:pPr>
              <a:buNone/>
            </a:pPr>
            <a:r>
              <a:rPr lang="en-US" sz="1200" b="0" dirty="0" smtClean="0">
                <a:solidFill>
                  <a:schemeClr val="tx1"/>
                </a:solidFill>
              </a:rPr>
              <a:t>3.  </a:t>
            </a:r>
            <a:r>
              <a:rPr lang="en-US" sz="1200" b="0" i="1" dirty="0" smtClean="0">
                <a:solidFill>
                  <a:schemeClr val="tx1"/>
                </a:solidFill>
              </a:rPr>
              <a:t>Visibility </a:t>
            </a:r>
            <a:r>
              <a:rPr lang="en-US" sz="1200" b="0" dirty="0" smtClean="0">
                <a:solidFill>
                  <a:schemeClr val="tx1"/>
                </a:solidFill>
              </a:rPr>
              <a:t>V </a:t>
            </a:r>
            <a:endParaRPr lang="en-GB" sz="1200" b="0" dirty="0">
              <a:solidFill>
                <a:schemeClr val="tx1"/>
              </a:solidFill>
            </a:endParaRPr>
          </a:p>
        </p:txBody>
      </p:sp>
      <p:sp>
        <p:nvSpPr>
          <p:cNvPr id="11" name="Rectangle 10"/>
          <p:cNvSpPr/>
          <p:nvPr/>
        </p:nvSpPr>
        <p:spPr>
          <a:xfrm>
            <a:off x="2435750" y="5449541"/>
            <a:ext cx="1268296" cy="276999"/>
          </a:xfrm>
          <a:prstGeom prst="rect">
            <a:avLst/>
          </a:prstGeom>
        </p:spPr>
        <p:txBody>
          <a:bodyPr wrap="none">
            <a:spAutoFit/>
          </a:bodyPr>
          <a:lstStyle/>
          <a:p>
            <a:pPr>
              <a:buNone/>
            </a:pPr>
            <a:r>
              <a:rPr lang="sr-Cyrl-CS" sz="1200" b="0" dirty="0" smtClean="0">
                <a:solidFill>
                  <a:schemeClr val="tx1"/>
                </a:solidFill>
              </a:rPr>
              <a:t>Koschmieder</a:t>
            </a:r>
            <a:r>
              <a:rPr lang="en-US" sz="1200" b="0" dirty="0" smtClean="0">
                <a:solidFill>
                  <a:schemeClr val="tx1"/>
                </a:solidFill>
              </a:rPr>
              <a:t> eq. </a:t>
            </a:r>
            <a:endParaRPr lang="en-GB" sz="1200" b="0" dirty="0">
              <a:solidFill>
                <a:schemeClr val="tx1"/>
              </a:solidFill>
            </a:endParaRPr>
          </a:p>
        </p:txBody>
      </p:sp>
      <p:sp>
        <p:nvSpPr>
          <p:cNvPr id="12" name="Rectangle 2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Object 12"/>
          <p:cNvGraphicFramePr>
            <a:graphicFrameLocks noChangeAspect="1"/>
          </p:cNvGraphicFramePr>
          <p:nvPr>
            <p:extLst>
              <p:ext uri="{D42A27DB-BD31-4B8C-83A1-F6EECF244321}">
                <p14:modId xmlns:p14="http://schemas.microsoft.com/office/powerpoint/2010/main" xmlns="" val="322710826"/>
              </p:ext>
            </p:extLst>
          </p:nvPr>
        </p:nvGraphicFramePr>
        <p:xfrm>
          <a:off x="3846766" y="5630863"/>
          <a:ext cx="3238500" cy="504825"/>
        </p:xfrm>
        <a:graphic>
          <a:graphicData uri="http://schemas.openxmlformats.org/presentationml/2006/ole">
            <p:oleObj spid="_x0000_s112383" r:id="rId18" imgW="3238500" imgH="508000" progId="Equation.3">
              <p:embed/>
            </p:oleObj>
          </a:graphicData>
        </a:graphic>
      </p:graphicFrame>
      <p:sp>
        <p:nvSpPr>
          <p:cNvPr id="14" name="Rectangle 29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 name="Object 14"/>
          <p:cNvGraphicFramePr>
            <a:graphicFrameLocks noChangeAspect="1"/>
          </p:cNvGraphicFramePr>
          <p:nvPr>
            <p:extLst>
              <p:ext uri="{D42A27DB-BD31-4B8C-83A1-F6EECF244321}">
                <p14:modId xmlns:p14="http://schemas.microsoft.com/office/powerpoint/2010/main" xmlns="" val="98515186"/>
              </p:ext>
            </p:extLst>
          </p:nvPr>
        </p:nvGraphicFramePr>
        <p:xfrm>
          <a:off x="7785309" y="5792688"/>
          <a:ext cx="1019175" cy="228600"/>
        </p:xfrm>
        <a:graphic>
          <a:graphicData uri="http://schemas.openxmlformats.org/presentationml/2006/ole">
            <p:oleObj spid="_x0000_s112384" r:id="rId19" imgW="1016000" imgH="228600" progId="Equation.3">
              <p:embed/>
            </p:oleObj>
          </a:graphicData>
        </a:graphic>
      </p:graphicFrame>
      <p:sp>
        <p:nvSpPr>
          <p:cNvPr id="55" name="TextBox 54"/>
          <p:cNvSpPr txBox="1"/>
          <p:nvPr/>
        </p:nvSpPr>
        <p:spPr>
          <a:xfrm>
            <a:off x="-36512" y="6135688"/>
            <a:ext cx="2496196" cy="276999"/>
          </a:xfrm>
          <a:prstGeom prst="rect">
            <a:avLst/>
          </a:prstGeom>
          <a:noFill/>
        </p:spPr>
        <p:txBody>
          <a:bodyPr wrap="none" rtlCol="0">
            <a:spAutoFit/>
          </a:bodyPr>
          <a:lstStyle/>
          <a:p>
            <a:pPr>
              <a:buNone/>
            </a:pPr>
            <a:r>
              <a:rPr lang="en-US" sz="1200" b="0" dirty="0" smtClean="0">
                <a:solidFill>
                  <a:schemeClr val="tx1"/>
                </a:solidFill>
              </a:rPr>
              <a:t>4.  </a:t>
            </a:r>
            <a:r>
              <a:rPr lang="en-US" sz="1200" b="0" i="1" dirty="0" smtClean="0">
                <a:solidFill>
                  <a:schemeClr val="tx1"/>
                </a:solidFill>
              </a:rPr>
              <a:t>Angstrom turbidity coefficient </a:t>
            </a:r>
            <a:r>
              <a:rPr lang="en-US" sz="1200" b="0" dirty="0" smtClean="0">
                <a:solidFill>
                  <a:schemeClr val="tx1"/>
                </a:solidFill>
              </a:rPr>
              <a:t>(B)</a:t>
            </a:r>
            <a:endParaRPr lang="en-GB" sz="1200" b="0" dirty="0">
              <a:solidFill>
                <a:schemeClr val="tx1"/>
              </a:solidFill>
            </a:endParaRPr>
          </a:p>
        </p:txBody>
      </p:sp>
      <p:sp>
        <p:nvSpPr>
          <p:cNvPr id="16" name="Rectangle 3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 name="Object 16"/>
          <p:cNvGraphicFramePr>
            <a:graphicFrameLocks noChangeAspect="1"/>
          </p:cNvGraphicFramePr>
          <p:nvPr>
            <p:extLst>
              <p:ext uri="{D42A27DB-BD31-4B8C-83A1-F6EECF244321}">
                <p14:modId xmlns:p14="http://schemas.microsoft.com/office/powerpoint/2010/main" xmlns="" val="658179557"/>
              </p:ext>
            </p:extLst>
          </p:nvPr>
        </p:nvGraphicFramePr>
        <p:xfrm>
          <a:off x="6783270" y="6169799"/>
          <a:ext cx="2105025" cy="485775"/>
        </p:xfrm>
        <a:graphic>
          <a:graphicData uri="http://schemas.openxmlformats.org/presentationml/2006/ole">
            <p:oleObj spid="_x0000_s112385" r:id="rId20" imgW="2108200" imgH="482600" progId="Equation.3">
              <p:embed/>
            </p:oleObj>
          </a:graphicData>
        </a:graphic>
      </p:graphicFrame>
      <p:sp>
        <p:nvSpPr>
          <p:cNvPr id="18" name="TextBox 17"/>
          <p:cNvSpPr txBox="1"/>
          <p:nvPr/>
        </p:nvSpPr>
        <p:spPr>
          <a:xfrm>
            <a:off x="125477" y="6396335"/>
            <a:ext cx="3592760" cy="461665"/>
          </a:xfrm>
          <a:prstGeom prst="rect">
            <a:avLst/>
          </a:prstGeom>
          <a:noFill/>
        </p:spPr>
        <p:txBody>
          <a:bodyPr wrap="square" rtlCol="0">
            <a:spAutoFit/>
          </a:bodyPr>
          <a:lstStyle/>
          <a:p>
            <a:pPr>
              <a:buNone/>
            </a:pPr>
            <a:r>
              <a:rPr lang="en-US" sz="1200" b="0" dirty="0">
                <a:solidFill>
                  <a:schemeClr val="tx1"/>
                </a:solidFill>
              </a:rPr>
              <a:t>approximate values of </a:t>
            </a:r>
            <a:r>
              <a:rPr lang="en-US" sz="1200" b="0" dirty="0" smtClean="0">
                <a:solidFill>
                  <a:schemeClr val="tx1"/>
                </a:solidFill>
              </a:rPr>
              <a:t>B </a:t>
            </a:r>
            <a:r>
              <a:rPr lang="sr-Cyrl-CS" sz="1200" b="0" dirty="0">
                <a:solidFill>
                  <a:schemeClr val="tx1"/>
                </a:solidFill>
              </a:rPr>
              <a:t>(</a:t>
            </a:r>
            <a:r>
              <a:rPr lang="en-US" sz="1200" b="0" dirty="0">
                <a:solidFill>
                  <a:schemeClr val="tx1"/>
                </a:solidFill>
              </a:rPr>
              <a:t>Iqbal, 1983</a:t>
            </a:r>
            <a:r>
              <a:rPr lang="sr-Cyrl-CS" sz="1200" b="0" dirty="0">
                <a:solidFill>
                  <a:schemeClr val="tx1"/>
                </a:solidFill>
              </a:rPr>
              <a:t>)</a:t>
            </a:r>
            <a:endParaRPr lang="en-US" sz="1200" b="0" dirty="0" smtClean="0">
              <a:solidFill>
                <a:schemeClr val="tx1"/>
              </a:solidFill>
            </a:endParaRPr>
          </a:p>
          <a:p>
            <a:pPr>
              <a:buNone/>
            </a:pPr>
            <a:r>
              <a:rPr lang="en-US" sz="1200" b="0" dirty="0" smtClean="0">
                <a:solidFill>
                  <a:schemeClr val="tx1"/>
                </a:solidFill>
              </a:rPr>
              <a:t>(</a:t>
            </a:r>
            <a:r>
              <a:rPr lang="en-US" sz="1200" b="0" dirty="0">
                <a:solidFill>
                  <a:schemeClr val="tx1"/>
                </a:solidFill>
              </a:rPr>
              <a:t>0.0 </a:t>
            </a:r>
            <a:r>
              <a:rPr lang="en-US" sz="1200" b="0" dirty="0" smtClean="0">
                <a:solidFill>
                  <a:schemeClr val="tx1"/>
                </a:solidFill>
              </a:rPr>
              <a:t>no aerosols; 0.1 clear; 0.2 turbid; 0.4 very turbid)</a:t>
            </a:r>
            <a:endParaRPr lang="en-GB" sz="1200" b="0" dirty="0">
              <a:solidFill>
                <a:schemeClr val="tx1"/>
              </a:solidFill>
            </a:endParaRPr>
          </a:p>
        </p:txBody>
      </p:sp>
      <mc:AlternateContent xmlns:mc="http://schemas.openxmlformats.org/markup-compatibility/2006">
        <mc:Choice xmlns:a14="http://schemas.microsoft.com/office/drawing/2010/main" xmlns="" Requires="a14">
          <p:sp>
            <p:nvSpPr>
              <p:cNvPr id="60" name="Rectangle 59"/>
              <p:cNvSpPr/>
              <p:nvPr/>
            </p:nvSpPr>
            <p:spPr>
              <a:xfrm>
                <a:off x="1761579" y="332656"/>
                <a:ext cx="974882" cy="276999"/>
              </a:xfrm>
              <a:prstGeom prst="rect">
                <a:avLst/>
              </a:prstGeom>
            </p:spPr>
            <p:txBody>
              <a:bodyPr wrap="none">
                <a:spAutoFit/>
              </a:bodyPr>
              <a:lstStyle/>
              <a:p>
                <a:pPr>
                  <a:buNone/>
                </a:pPr>
                <a14:m>
                  <m:oMath xmlns:m="http://schemas.openxmlformats.org/officeDocument/2006/math">
                    <m:r>
                      <a:rPr lang="en-US" sz="1200" i="1" smtClean="0">
                        <a:solidFill>
                          <a:schemeClr val="tx1"/>
                        </a:solidFill>
                        <a:latin typeface="Cambria Math"/>
                      </a:rPr>
                      <m:t>𝛽</m:t>
                    </m:r>
                    <m:r>
                      <a:rPr lang="en-US" sz="1200">
                        <a:solidFill>
                          <a:schemeClr val="tx1"/>
                        </a:solidFill>
                        <a:latin typeface="Cambria Math"/>
                      </a:rPr>
                      <m:t>(</m:t>
                    </m:r>
                    <m:r>
                      <m:rPr>
                        <m:sty m:val="p"/>
                      </m:rPr>
                      <a:rPr lang="en-US" sz="1200">
                        <a:solidFill>
                          <a:schemeClr val="tx1"/>
                        </a:solidFill>
                        <a:latin typeface="Cambria Math"/>
                      </a:rPr>
                      <m:t>λ</m:t>
                    </m:r>
                    <m:r>
                      <a:rPr lang="en-US" sz="1200">
                        <a:solidFill>
                          <a:schemeClr val="tx1"/>
                        </a:solidFill>
                        <a:latin typeface="Cambria Math"/>
                      </a:rPr>
                      <m:t>)</m:t>
                    </m:r>
                  </m:oMath>
                </a14:m>
                <a:r>
                  <a:rPr lang="en-GB" sz="1200" b="0" dirty="0" smtClean="0">
                    <a:solidFill>
                      <a:schemeClr val="tx1"/>
                    </a:solidFill>
                  </a:rPr>
                  <a:t>=</a:t>
                </a:r>
                <a:r>
                  <a:rPr lang="el-GR" sz="1200" b="0" dirty="0" smtClean="0">
                    <a:solidFill>
                      <a:schemeClr val="tx1"/>
                    </a:solidFill>
                  </a:rPr>
                  <a:t>σ</a:t>
                </a:r>
                <a14:m>
                  <m:oMath xmlns:m="http://schemas.openxmlformats.org/officeDocument/2006/math">
                    <m:d>
                      <m:dPr>
                        <m:ctrlPr>
                          <a:rPr lang="el-GR" sz="1200" b="0" i="1" smtClean="0">
                            <a:solidFill>
                              <a:schemeClr val="tx1"/>
                            </a:solidFill>
                            <a:latin typeface="Cambria Math"/>
                          </a:rPr>
                        </m:ctrlPr>
                      </m:dPr>
                      <m:e>
                        <m:r>
                          <m:rPr>
                            <m:sty m:val="p"/>
                          </m:rPr>
                          <a:rPr lang="en-US" sz="1200">
                            <a:solidFill>
                              <a:schemeClr val="tx1"/>
                            </a:solidFill>
                            <a:latin typeface="Cambria Math"/>
                          </a:rPr>
                          <m:t>λ</m:t>
                        </m:r>
                      </m:e>
                    </m:d>
                    <m:r>
                      <a:rPr lang="en-US" sz="1200" b="0" i="1" smtClean="0">
                        <a:solidFill>
                          <a:schemeClr val="tx1"/>
                        </a:solidFill>
                        <a:latin typeface="Cambria Math"/>
                      </a:rPr>
                      <m:t>𝑁</m:t>
                    </m:r>
                  </m:oMath>
                </a14:m>
                <a:endParaRPr lang="en-GB" sz="1200" dirty="0">
                  <a:solidFill>
                    <a:schemeClr val="tx1"/>
                  </a:solidFill>
                </a:endParaRPr>
              </a:p>
            </p:txBody>
          </p:sp>
        </mc:Choice>
        <mc:Fallback>
          <p:sp>
            <p:nvSpPr>
              <p:cNvPr id="60" name="Rectangle 59"/>
              <p:cNvSpPr>
                <a:spLocks noRot="1" noChangeAspect="1" noMove="1" noResize="1" noEditPoints="1" noAdjustHandles="1" noChangeArrowheads="1" noChangeShapeType="1" noTextEdit="1"/>
              </p:cNvSpPr>
              <p:nvPr/>
            </p:nvSpPr>
            <p:spPr>
              <a:xfrm>
                <a:off x="1761579" y="332656"/>
                <a:ext cx="974882" cy="276999"/>
              </a:xfrm>
              <a:prstGeom prst="rect">
                <a:avLst/>
              </a:prstGeom>
              <a:blipFill rotWithShape="1">
                <a:blip r:embed="rId21" cstate="print"/>
                <a:stretch>
                  <a:fillRect b="-1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20" name="Rectangle 19"/>
              <p:cNvSpPr/>
              <p:nvPr/>
            </p:nvSpPr>
            <p:spPr>
              <a:xfrm>
                <a:off x="0" y="548680"/>
                <a:ext cx="4572000" cy="461665"/>
              </a:xfrm>
              <a:prstGeom prst="rect">
                <a:avLst/>
              </a:prstGeom>
            </p:spPr>
            <p:txBody>
              <a:bodyPr>
                <a:spAutoFit/>
              </a:bodyPr>
              <a:lstStyle/>
              <a:p>
                <a:pPr marL="171450" indent="-171450"/>
                <a:r>
                  <a:rPr lang="en-GB" sz="1200" b="0" dirty="0">
                    <a:solidFill>
                      <a:schemeClr val="tx1"/>
                    </a:solidFill>
                  </a:rPr>
                  <a:t>cross-sectional </a:t>
                </a:r>
                <a:r>
                  <a:rPr lang="en-GB" sz="1200" b="0" dirty="0" smtClean="0">
                    <a:solidFill>
                      <a:schemeClr val="tx1"/>
                    </a:solidFill>
                  </a:rPr>
                  <a:t>are</a:t>
                </a:r>
                <a:r>
                  <a:rPr lang="sr-Latn-RS" sz="1200" b="0" dirty="0" smtClean="0">
                    <a:solidFill>
                      <a:schemeClr val="tx1"/>
                    </a:solidFill>
                  </a:rPr>
                  <a:t> </a:t>
                </a:r>
                <a:r>
                  <a:rPr lang="el-GR" sz="1200" b="0" dirty="0" smtClean="0">
                    <a:solidFill>
                      <a:schemeClr val="tx1"/>
                    </a:solidFill>
                  </a:rPr>
                  <a:t>σ</a:t>
                </a:r>
                <a14:m>
                  <m:oMath xmlns:m="http://schemas.openxmlformats.org/officeDocument/2006/math">
                    <m:d>
                      <m:dPr>
                        <m:ctrlPr>
                          <a:rPr lang="el-GR" sz="1200" b="0" i="1">
                            <a:solidFill>
                              <a:schemeClr val="tx1"/>
                            </a:solidFill>
                            <a:latin typeface="Cambria Math"/>
                          </a:rPr>
                        </m:ctrlPr>
                      </m:dPr>
                      <m:e>
                        <m:r>
                          <m:rPr>
                            <m:sty m:val="p"/>
                          </m:rPr>
                          <a:rPr lang="en-US" sz="1200">
                            <a:solidFill>
                              <a:schemeClr val="tx1"/>
                            </a:solidFill>
                            <a:latin typeface="Cambria Math"/>
                          </a:rPr>
                          <m:t>λ</m:t>
                        </m:r>
                      </m:e>
                    </m:d>
                    <m:r>
                      <a:rPr lang="en-US" sz="1200" i="1">
                        <a:solidFill>
                          <a:schemeClr val="tx1"/>
                        </a:solidFill>
                        <a:latin typeface="Cambria Math"/>
                      </a:rPr>
                      <m:t> </m:t>
                    </m:r>
                  </m:oMath>
                </a14:m>
                <a:r>
                  <a:rPr lang="en-US" sz="1200" b="0" dirty="0">
                    <a:solidFill>
                      <a:schemeClr val="tx1"/>
                    </a:solidFill>
                  </a:rPr>
                  <a:t>determined in the laboratory for five different temperatures </a:t>
                </a:r>
                <a:endParaRPr lang="en-GB" sz="1200" b="0" dirty="0">
                  <a:solidFill>
                    <a:schemeClr val="tx1"/>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0" y="548680"/>
                <a:ext cx="4572000" cy="461665"/>
              </a:xfrm>
              <a:prstGeom prst="rect">
                <a:avLst/>
              </a:prstGeom>
              <a:blipFill rotWithShape="1">
                <a:blip r:embed="rId22" cstate="print"/>
                <a:stretch>
                  <a:fillRect b="-9211"/>
                </a:stretch>
              </a:blipFill>
            </p:spPr>
            <p:txBody>
              <a:bodyPr/>
              <a:lstStyle/>
              <a:p>
                <a:r>
                  <a:rPr lang="en-GB">
                    <a:noFill/>
                  </a:rPr>
                  <a:t> </a:t>
                </a:r>
              </a:p>
            </p:txBody>
          </p:sp>
        </mc:Fallback>
      </mc:AlternateContent>
      <p:sp>
        <p:nvSpPr>
          <p:cNvPr id="21" name="Rectangle 20"/>
          <p:cNvSpPr/>
          <p:nvPr/>
        </p:nvSpPr>
        <p:spPr>
          <a:xfrm>
            <a:off x="4355976" y="548680"/>
            <a:ext cx="4680520" cy="276999"/>
          </a:xfrm>
          <a:prstGeom prst="rect">
            <a:avLst/>
          </a:prstGeom>
        </p:spPr>
        <p:txBody>
          <a:bodyPr wrap="square">
            <a:spAutoFit/>
          </a:bodyPr>
          <a:lstStyle/>
          <a:p>
            <a:pPr marL="171450" indent="-171450"/>
            <a:r>
              <a:rPr lang="en-US" sz="1200" b="0" dirty="0" smtClean="0">
                <a:solidFill>
                  <a:schemeClr val="tx1"/>
                </a:solidFill>
              </a:rPr>
              <a:t>N is </a:t>
            </a:r>
            <a:r>
              <a:rPr lang="en-US" sz="1200" b="0" dirty="0">
                <a:solidFill>
                  <a:schemeClr val="tx1"/>
                </a:solidFill>
              </a:rPr>
              <a:t>calculated by combining </a:t>
            </a:r>
            <a:r>
              <a:rPr lang="en-GB" sz="1200" b="0" dirty="0">
                <a:solidFill>
                  <a:schemeClr val="tx1"/>
                </a:solidFill>
              </a:rPr>
              <a:t>vertical profiles and total gases amount</a:t>
            </a:r>
            <a:r>
              <a:rPr lang="en-US" sz="1200" b="0" dirty="0">
                <a:solidFill>
                  <a:schemeClr val="tx1"/>
                </a:solidFill>
              </a:rPr>
              <a:t>. </a:t>
            </a:r>
            <a:endParaRPr lang="en-GB" sz="1200" b="0" dirty="0">
              <a:solidFill>
                <a:schemeClr val="tx1"/>
              </a:solidFill>
            </a:endParaRPr>
          </a:p>
        </p:txBody>
      </p:sp>
      <p:sp>
        <p:nvSpPr>
          <p:cNvPr id="22" name="Rectangle 4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3" name="Object 22"/>
          <p:cNvGraphicFramePr>
            <a:graphicFrameLocks noChangeAspect="1"/>
          </p:cNvGraphicFramePr>
          <p:nvPr>
            <p:extLst>
              <p:ext uri="{D42A27DB-BD31-4B8C-83A1-F6EECF244321}">
                <p14:modId xmlns:p14="http://schemas.microsoft.com/office/powerpoint/2010/main" xmlns="" val="921922881"/>
              </p:ext>
            </p:extLst>
          </p:nvPr>
        </p:nvGraphicFramePr>
        <p:xfrm>
          <a:off x="5089122" y="3445520"/>
          <a:ext cx="847725" cy="428625"/>
        </p:xfrm>
        <a:graphic>
          <a:graphicData uri="http://schemas.openxmlformats.org/presentationml/2006/ole">
            <p:oleObj spid="_x0000_s112386" r:id="rId23" imgW="850531" imgH="431613" progId="Equation.3">
              <p:embed/>
            </p:oleObj>
          </a:graphicData>
        </a:graphic>
      </p:graphicFrame>
      <p:sp>
        <p:nvSpPr>
          <p:cNvPr id="24" name="Rectangle 23"/>
          <p:cNvSpPr/>
          <p:nvPr/>
        </p:nvSpPr>
        <p:spPr>
          <a:xfrm>
            <a:off x="5940152" y="3429000"/>
            <a:ext cx="3024336" cy="400110"/>
          </a:xfrm>
          <a:prstGeom prst="rect">
            <a:avLst/>
          </a:prstGeom>
        </p:spPr>
        <p:txBody>
          <a:bodyPr wrap="square">
            <a:spAutoFit/>
          </a:bodyPr>
          <a:lstStyle/>
          <a:p>
            <a:pPr>
              <a:buNone/>
            </a:pPr>
            <a:r>
              <a:rPr lang="en-US" sz="1000" b="0" dirty="0">
                <a:solidFill>
                  <a:schemeClr val="tx1"/>
                </a:solidFill>
              </a:rPr>
              <a:t>A</a:t>
            </a:r>
            <a:r>
              <a:rPr lang="en-US" sz="1000" b="0" baseline="-25000" dirty="0">
                <a:solidFill>
                  <a:schemeClr val="tx1"/>
                </a:solidFill>
              </a:rPr>
              <a:t>n</a:t>
            </a:r>
            <a:r>
              <a:rPr lang="en-US" sz="1000" b="0" dirty="0">
                <a:solidFill>
                  <a:schemeClr val="tx1"/>
                </a:solidFill>
              </a:rPr>
              <a:t> Avogadro's </a:t>
            </a:r>
            <a:r>
              <a:rPr lang="en-US" sz="1000" b="0" dirty="0" smtClean="0">
                <a:solidFill>
                  <a:schemeClr val="tx1"/>
                </a:solidFill>
              </a:rPr>
              <a:t>constant=6.02257x1023 </a:t>
            </a:r>
            <a:r>
              <a:rPr lang="en-US" sz="1000" b="0" dirty="0">
                <a:solidFill>
                  <a:schemeClr val="tx1"/>
                </a:solidFill>
              </a:rPr>
              <a:t>mol</a:t>
            </a:r>
            <a:r>
              <a:rPr lang="en-US" sz="1000" b="0" baseline="30000" dirty="0">
                <a:solidFill>
                  <a:schemeClr val="tx1"/>
                </a:solidFill>
              </a:rPr>
              <a:t>-1</a:t>
            </a:r>
            <a:r>
              <a:rPr lang="en-US" sz="1000" b="0" dirty="0">
                <a:solidFill>
                  <a:schemeClr val="tx1"/>
                </a:solidFill>
              </a:rPr>
              <a:t> </a:t>
            </a:r>
            <a:endParaRPr lang="en-US" sz="1000" b="0" dirty="0" smtClean="0">
              <a:solidFill>
                <a:schemeClr val="tx1"/>
              </a:solidFill>
            </a:endParaRPr>
          </a:p>
          <a:p>
            <a:pPr>
              <a:buNone/>
            </a:pPr>
            <a:r>
              <a:rPr lang="en-US" sz="1000" b="0" dirty="0" err="1" smtClean="0">
                <a:solidFill>
                  <a:schemeClr val="tx1"/>
                </a:solidFill>
              </a:rPr>
              <a:t>M</a:t>
            </a:r>
            <a:r>
              <a:rPr lang="en-US" sz="1000" b="0" baseline="-25000" dirty="0" err="1" smtClean="0">
                <a:solidFill>
                  <a:schemeClr val="tx1"/>
                </a:solidFill>
              </a:rPr>
              <a:t>v</a:t>
            </a:r>
            <a:r>
              <a:rPr lang="en-US" sz="1000" b="0" dirty="0" smtClean="0">
                <a:solidFill>
                  <a:schemeClr val="tx1"/>
                </a:solidFill>
              </a:rPr>
              <a:t> </a:t>
            </a:r>
            <a:r>
              <a:rPr lang="en-US" sz="1000" b="0" dirty="0">
                <a:solidFill>
                  <a:schemeClr val="tx1"/>
                </a:solidFill>
              </a:rPr>
              <a:t>molecular weight of air of 28.964 </a:t>
            </a:r>
            <a:r>
              <a:rPr lang="en-US" sz="1000" b="0" dirty="0" smtClean="0">
                <a:solidFill>
                  <a:schemeClr val="tx1"/>
                </a:solidFill>
              </a:rPr>
              <a:t>gmol</a:t>
            </a:r>
            <a:r>
              <a:rPr lang="en-US" sz="1000" b="0" baseline="30000" dirty="0" smtClean="0">
                <a:solidFill>
                  <a:schemeClr val="tx1"/>
                </a:solidFill>
              </a:rPr>
              <a:t>-1</a:t>
            </a:r>
            <a:endParaRPr lang="en-GB" sz="1000" b="0" dirty="0">
              <a:solidFill>
                <a:schemeClr val="tx1"/>
              </a:solidFill>
            </a:endParaRPr>
          </a:p>
        </p:txBody>
      </p:sp>
      <p:sp>
        <p:nvSpPr>
          <p:cNvPr id="25" name="Rectangle 24"/>
          <p:cNvSpPr/>
          <p:nvPr/>
        </p:nvSpPr>
        <p:spPr>
          <a:xfrm>
            <a:off x="1443266" y="4264100"/>
            <a:ext cx="6945158" cy="246221"/>
          </a:xfrm>
          <a:prstGeom prst="rect">
            <a:avLst/>
          </a:prstGeom>
        </p:spPr>
        <p:txBody>
          <a:bodyPr wrap="square">
            <a:spAutoFit/>
          </a:bodyPr>
          <a:lstStyle/>
          <a:p>
            <a:pPr>
              <a:buNone/>
            </a:pPr>
            <a:r>
              <a:rPr lang="en-US" sz="1000" b="0" dirty="0">
                <a:solidFill>
                  <a:schemeClr val="tx1"/>
                </a:solidFill>
              </a:rPr>
              <a:t>h height above the surface; Z height scale describing the slope of the profile; </a:t>
            </a:r>
            <a:r>
              <a:rPr lang="en-US" sz="1000" b="0" dirty="0" smtClean="0">
                <a:solidFill>
                  <a:schemeClr val="tx1"/>
                </a:solidFill>
              </a:rPr>
              <a:t>Ni </a:t>
            </a:r>
            <a:r>
              <a:rPr lang="en-US" sz="1000" b="0" dirty="0">
                <a:solidFill>
                  <a:schemeClr val="tx1"/>
                </a:solidFill>
              </a:rPr>
              <a:t>the concentration of molecules at sea level</a:t>
            </a:r>
            <a:endParaRPr lang="en-GB" sz="1000" b="0" dirty="0">
              <a:solidFill>
                <a:schemeClr val="tx1"/>
              </a:solidFill>
            </a:endParaRPr>
          </a:p>
        </p:txBody>
      </p:sp>
      <p:sp>
        <p:nvSpPr>
          <p:cNvPr id="26" name="Rectangle 25"/>
          <p:cNvSpPr/>
          <p:nvPr/>
        </p:nvSpPr>
        <p:spPr>
          <a:xfrm>
            <a:off x="13803" y="5716886"/>
            <a:ext cx="1548822" cy="276999"/>
          </a:xfrm>
          <a:prstGeom prst="rect">
            <a:avLst/>
          </a:prstGeom>
        </p:spPr>
        <p:txBody>
          <a:bodyPr wrap="none">
            <a:spAutoFit/>
          </a:bodyPr>
          <a:lstStyle/>
          <a:p>
            <a:pPr>
              <a:buNone/>
            </a:pPr>
            <a:r>
              <a:rPr lang="en-GB" sz="1200" b="0" dirty="0">
                <a:solidFill>
                  <a:schemeClr val="tx1"/>
                </a:solidFill>
              </a:rPr>
              <a:t>meteorological range</a:t>
            </a:r>
          </a:p>
        </p:txBody>
      </p:sp>
      <p:sp>
        <p:nvSpPr>
          <p:cNvPr id="27" name="Rectangle 26"/>
          <p:cNvSpPr/>
          <p:nvPr/>
        </p:nvSpPr>
        <p:spPr>
          <a:xfrm>
            <a:off x="4195478" y="6265530"/>
            <a:ext cx="2526654" cy="261610"/>
          </a:xfrm>
          <a:prstGeom prst="rect">
            <a:avLst/>
          </a:prstGeom>
        </p:spPr>
        <p:txBody>
          <a:bodyPr wrap="none">
            <a:spAutoFit/>
          </a:bodyPr>
          <a:lstStyle/>
          <a:p>
            <a:pPr>
              <a:buNone/>
            </a:pPr>
            <a:r>
              <a:rPr lang="en-US" sz="1100" b="0" dirty="0">
                <a:solidFill>
                  <a:schemeClr val="tx1"/>
                </a:solidFill>
              </a:rPr>
              <a:t>Dependence of extinction on </a:t>
            </a:r>
            <a:r>
              <a:rPr lang="en-US" sz="1100" b="0" dirty="0" smtClean="0">
                <a:solidFill>
                  <a:schemeClr val="tx1"/>
                </a:solidFill>
              </a:rPr>
              <a:t>wavelength </a:t>
            </a:r>
            <a:endParaRPr lang="en-GB" sz="1100" b="0" dirty="0">
              <a:solidFill>
                <a:schemeClr val="tx1"/>
              </a:solidFill>
            </a:endParaRPr>
          </a:p>
        </p:txBody>
      </p:sp>
    </p:spTree>
    <p:extLst>
      <p:ext uri="{BB962C8B-B14F-4D97-AF65-F5344CB8AC3E}">
        <p14:creationId xmlns:p14="http://schemas.microsoft.com/office/powerpoint/2010/main" xmlns="" val="6956637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3804" name="Text Box 12"/>
              <p:cNvSpPr txBox="1">
                <a:spLocks noChangeArrowheads="1"/>
              </p:cNvSpPr>
              <p:nvPr/>
            </p:nvSpPr>
            <p:spPr bwMode="auto">
              <a:xfrm>
                <a:off x="29144" y="116632"/>
                <a:ext cx="3020122" cy="42922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buNone/>
                </a:pPr>
                <a:r>
                  <a:rPr lang="en-US" altLang="en-US" sz="2000" u="sng" dirty="0" smtClean="0">
                    <a:solidFill>
                      <a:schemeClr val="tx1"/>
                    </a:solidFill>
                  </a:rPr>
                  <a:t>Diffuse irradiance </a:t>
                </a:r>
                <a14:m>
                  <m:oMath xmlns:m="http://schemas.openxmlformats.org/officeDocument/2006/math">
                    <m:sSub>
                      <m:sSubPr>
                        <m:ctrlPr>
                          <a:rPr lang="en-GB" sz="2000" i="1">
                            <a:solidFill>
                              <a:schemeClr val="tx1"/>
                            </a:solidFill>
                            <a:latin typeface="Cambria Math"/>
                          </a:rPr>
                        </m:ctrlPr>
                      </m:sSubPr>
                      <m:e>
                        <m:r>
                          <a:rPr lang="en-US" sz="2000" i="1">
                            <a:solidFill>
                              <a:schemeClr val="tx1"/>
                            </a:solidFill>
                            <a:latin typeface="Cambria Math"/>
                          </a:rPr>
                          <m:t>𝐸</m:t>
                        </m:r>
                      </m:e>
                      <m:sub>
                        <m:r>
                          <a:rPr lang="en-US" sz="2000" i="1">
                            <a:solidFill>
                              <a:schemeClr val="tx1"/>
                            </a:solidFill>
                            <a:latin typeface="Cambria Math"/>
                          </a:rPr>
                          <m:t>𝑑𝑖</m:t>
                        </m:r>
                        <m:r>
                          <a:rPr lang="en-US" sz="2000" b="1" i="1" smtClean="0">
                            <a:solidFill>
                              <a:schemeClr val="tx1"/>
                            </a:solidFill>
                            <a:latin typeface="Cambria Math"/>
                          </a:rPr>
                          <m:t>𝒇</m:t>
                        </m:r>
                      </m:sub>
                    </m:sSub>
                    <m:d>
                      <m:dPr>
                        <m:ctrlPr>
                          <a:rPr lang="en-GB" sz="2000" i="1">
                            <a:solidFill>
                              <a:schemeClr val="tx1"/>
                            </a:solidFill>
                            <a:latin typeface="Cambria Math"/>
                          </a:rPr>
                        </m:ctrlPr>
                      </m:dPr>
                      <m:e>
                        <m:r>
                          <m:rPr>
                            <m:sty m:val="p"/>
                          </m:rPr>
                          <a:rPr lang="en-US" sz="2000">
                            <a:solidFill>
                              <a:schemeClr val="tx1"/>
                            </a:solidFill>
                            <a:latin typeface="Cambria Math"/>
                          </a:rPr>
                          <m:t>λ</m:t>
                        </m:r>
                      </m:e>
                    </m:d>
                  </m:oMath>
                </a14:m>
                <a:endParaRPr lang="en-US" altLang="en-US" sz="2000" u="sng" dirty="0">
                  <a:solidFill>
                    <a:schemeClr val="tx1"/>
                  </a:solidFill>
                </a:endParaRPr>
              </a:p>
            </p:txBody>
          </p:sp>
        </mc:Choice>
        <mc:Fallback>
          <p:sp>
            <p:nvSpPr>
              <p:cNvPr id="33804" name="Text Box 12"/>
              <p:cNvSpPr txBox="1">
                <a:spLocks noRot="1" noChangeAspect="1" noMove="1" noResize="1" noEditPoints="1" noAdjustHandles="1" noChangeArrowheads="1" noChangeShapeType="1" noTextEdit="1"/>
              </p:cNvSpPr>
              <p:nvPr/>
            </p:nvSpPr>
            <p:spPr bwMode="auto">
              <a:xfrm>
                <a:off x="29144" y="116632"/>
                <a:ext cx="3020122" cy="429220"/>
              </a:xfrm>
              <a:prstGeom prst="rect">
                <a:avLst/>
              </a:prstGeom>
              <a:blipFill rotWithShape="1">
                <a:blip r:embed="rId4" cstate="print"/>
                <a:stretch>
                  <a:fillRect l="-2222" t="-7042" b="-16901"/>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194578" y="1626946"/>
                <a:ext cx="3375026" cy="361894"/>
              </a:xfrm>
              <a:prstGeom prst="rect">
                <a:avLst/>
              </a:prstGeom>
            </p:spPr>
            <p:txBody>
              <a:bodyPr wrap="none">
                <a:spAutoFit/>
              </a:bodyPr>
              <a:lstStyle/>
              <a:p>
                <a:pPr>
                  <a:buNone/>
                </a:pPr>
                <a14:m>
                  <m:oMath xmlns:m="http://schemas.openxmlformats.org/officeDocument/2006/math">
                    <m:sSub>
                      <m:sSubPr>
                        <m:ctrlPr>
                          <a:rPr lang="en-GB" sz="1600" i="1" smtClean="0">
                            <a:solidFill>
                              <a:schemeClr val="tx1"/>
                            </a:solidFill>
                            <a:latin typeface="Cambria Math"/>
                          </a:rPr>
                        </m:ctrlPr>
                      </m:sSubPr>
                      <m:e>
                        <m:r>
                          <a:rPr lang="en-US" sz="1600" b="1" i="1">
                            <a:solidFill>
                              <a:schemeClr val="tx1"/>
                            </a:solidFill>
                            <a:latin typeface="Cambria Math"/>
                          </a:rPr>
                          <m:t>𝑬</m:t>
                        </m:r>
                      </m:e>
                      <m:sub>
                        <m:r>
                          <a:rPr lang="en-US" sz="1600" b="1" i="0">
                            <a:solidFill>
                              <a:schemeClr val="tx1"/>
                            </a:solidFill>
                            <a:latin typeface="Cambria Math"/>
                          </a:rPr>
                          <m:t>𝐝𝐢</m:t>
                        </m:r>
                        <m:r>
                          <a:rPr lang="en-US" sz="1600" b="1" i="1" smtClean="0">
                            <a:solidFill>
                              <a:schemeClr val="tx1"/>
                            </a:solidFill>
                            <a:latin typeface="Cambria Math"/>
                          </a:rPr>
                          <m:t>𝒇</m:t>
                        </m:r>
                      </m:sub>
                    </m:sSub>
                    <m:d>
                      <m:dPr>
                        <m:ctrlPr>
                          <a:rPr lang="en-GB" sz="1600" i="1">
                            <a:solidFill>
                              <a:schemeClr val="tx1"/>
                            </a:solidFill>
                            <a:latin typeface="Cambria Math"/>
                          </a:rPr>
                        </m:ctrlPr>
                      </m:dPr>
                      <m:e>
                        <m:r>
                          <a:rPr lang="en-US" sz="1600" b="1" i="1">
                            <a:solidFill>
                              <a:schemeClr val="tx1"/>
                            </a:solidFill>
                            <a:latin typeface="Cambria Math"/>
                          </a:rPr>
                          <m:t>𝛌</m:t>
                        </m:r>
                      </m:e>
                    </m:d>
                  </m:oMath>
                </a14:m>
                <a:r>
                  <a:rPr lang="en-GB" sz="1600" dirty="0" smtClean="0">
                    <a:solidFill>
                      <a:schemeClr val="tx1"/>
                    </a:solidFill>
                  </a:rPr>
                  <a:t>=</a:t>
                </a:r>
                <a:r>
                  <a:rPr lang="en-GB" sz="1600" dirty="0">
                    <a:solidFill>
                      <a:schemeClr val="tx1"/>
                    </a:solidFill>
                  </a:rPr>
                  <a:t> </a:t>
                </a:r>
                <a14:m>
                  <m:oMath xmlns:m="http://schemas.openxmlformats.org/officeDocument/2006/math">
                    <m:sSub>
                      <m:sSubPr>
                        <m:ctrlPr>
                          <a:rPr lang="en-GB" sz="1600" i="1">
                            <a:solidFill>
                              <a:schemeClr val="tx1"/>
                            </a:solidFill>
                            <a:latin typeface="Cambria Math"/>
                          </a:rPr>
                        </m:ctrlPr>
                      </m:sSubPr>
                      <m:e>
                        <m:r>
                          <a:rPr lang="en-US" sz="1600" b="1" i="1">
                            <a:solidFill>
                              <a:schemeClr val="tx1"/>
                            </a:solidFill>
                            <a:latin typeface="Cambria Math"/>
                          </a:rPr>
                          <m:t>𝑬</m:t>
                        </m:r>
                      </m:e>
                      <m:sub>
                        <m:r>
                          <a:rPr lang="en-US" sz="1600" b="1" i="1" smtClean="0">
                            <a:solidFill>
                              <a:schemeClr val="tx1"/>
                            </a:solidFill>
                            <a:latin typeface="Cambria Math"/>
                          </a:rPr>
                          <m:t>𝒓𝒂𝒚</m:t>
                        </m:r>
                      </m:sub>
                    </m:sSub>
                    <m:d>
                      <m:dPr>
                        <m:ctrlPr>
                          <a:rPr lang="en-GB" sz="1600" i="1">
                            <a:solidFill>
                              <a:schemeClr val="tx1"/>
                            </a:solidFill>
                            <a:latin typeface="Cambria Math"/>
                          </a:rPr>
                        </m:ctrlPr>
                      </m:dPr>
                      <m:e>
                        <m:r>
                          <a:rPr lang="en-US" sz="1600" b="1" i="1">
                            <a:solidFill>
                              <a:schemeClr val="tx1"/>
                            </a:solidFill>
                            <a:latin typeface="Cambria Math"/>
                          </a:rPr>
                          <m:t>𝛌</m:t>
                        </m:r>
                      </m:e>
                    </m:d>
                  </m:oMath>
                </a14:m>
                <a:r>
                  <a:rPr lang="en-GB" sz="1600" dirty="0" smtClean="0">
                    <a:solidFill>
                      <a:schemeClr val="tx1"/>
                    </a:solidFill>
                  </a:rPr>
                  <a:t>+</a:t>
                </a:r>
                <a:r>
                  <a:rPr lang="en-GB" sz="1600" dirty="0">
                    <a:solidFill>
                      <a:schemeClr val="tx1"/>
                    </a:solidFill>
                  </a:rPr>
                  <a:t> </a:t>
                </a:r>
                <a14:m>
                  <m:oMath xmlns:m="http://schemas.openxmlformats.org/officeDocument/2006/math">
                    <m:sSub>
                      <m:sSubPr>
                        <m:ctrlPr>
                          <a:rPr lang="en-GB" sz="1600" i="1">
                            <a:solidFill>
                              <a:schemeClr val="tx1"/>
                            </a:solidFill>
                            <a:latin typeface="Cambria Math"/>
                          </a:rPr>
                        </m:ctrlPr>
                      </m:sSubPr>
                      <m:e>
                        <m:r>
                          <a:rPr lang="en-US" sz="1600" b="1" i="1">
                            <a:solidFill>
                              <a:schemeClr val="tx1"/>
                            </a:solidFill>
                            <a:latin typeface="Cambria Math"/>
                          </a:rPr>
                          <m:t>𝑬</m:t>
                        </m:r>
                      </m:e>
                      <m:sub>
                        <m:r>
                          <a:rPr lang="en-US" sz="1600" b="1" i="0" smtClean="0">
                            <a:solidFill>
                              <a:schemeClr val="tx1"/>
                            </a:solidFill>
                            <a:latin typeface="Cambria Math"/>
                          </a:rPr>
                          <m:t>𝐚𝐞𝐫</m:t>
                        </m:r>
                      </m:sub>
                    </m:sSub>
                    <m:d>
                      <m:dPr>
                        <m:ctrlPr>
                          <a:rPr lang="en-GB" sz="1600" i="1">
                            <a:solidFill>
                              <a:schemeClr val="tx1"/>
                            </a:solidFill>
                            <a:latin typeface="Cambria Math"/>
                          </a:rPr>
                        </m:ctrlPr>
                      </m:dPr>
                      <m:e>
                        <m:r>
                          <a:rPr lang="en-US" sz="1600" b="1" i="1">
                            <a:solidFill>
                              <a:schemeClr val="tx1"/>
                            </a:solidFill>
                            <a:latin typeface="Cambria Math"/>
                          </a:rPr>
                          <m:t>𝛌</m:t>
                        </m:r>
                      </m:e>
                    </m:d>
                  </m:oMath>
                </a14:m>
                <a:r>
                  <a:rPr lang="en-GB" sz="1600" dirty="0" smtClean="0">
                    <a:solidFill>
                      <a:schemeClr val="tx1"/>
                    </a:solidFill>
                  </a:rPr>
                  <a:t>+</a:t>
                </a:r>
                <a:r>
                  <a:rPr lang="en-GB" sz="1600" dirty="0">
                    <a:solidFill>
                      <a:schemeClr val="tx1"/>
                    </a:solidFill>
                  </a:rPr>
                  <a:t> </a:t>
                </a:r>
                <a14:m>
                  <m:oMath xmlns:m="http://schemas.openxmlformats.org/officeDocument/2006/math">
                    <m:sSub>
                      <m:sSubPr>
                        <m:ctrlPr>
                          <a:rPr lang="en-GB" sz="1600" i="1">
                            <a:solidFill>
                              <a:schemeClr val="tx1"/>
                            </a:solidFill>
                            <a:latin typeface="Cambria Math"/>
                          </a:rPr>
                        </m:ctrlPr>
                      </m:sSubPr>
                      <m:e>
                        <m:r>
                          <a:rPr lang="en-US" sz="1600" b="1" i="1">
                            <a:solidFill>
                              <a:schemeClr val="tx1"/>
                            </a:solidFill>
                            <a:latin typeface="Cambria Math"/>
                          </a:rPr>
                          <m:t>𝑬</m:t>
                        </m:r>
                      </m:e>
                      <m:sub>
                        <m:r>
                          <a:rPr lang="en-US" sz="1600" b="1" i="1" smtClean="0">
                            <a:solidFill>
                              <a:schemeClr val="tx1"/>
                            </a:solidFill>
                            <a:latin typeface="Cambria Math"/>
                          </a:rPr>
                          <m:t>𝒓𝒆𝒇</m:t>
                        </m:r>
                      </m:sub>
                    </m:sSub>
                    <m:d>
                      <m:dPr>
                        <m:ctrlPr>
                          <a:rPr lang="en-GB" sz="1600" i="1">
                            <a:solidFill>
                              <a:schemeClr val="tx1"/>
                            </a:solidFill>
                            <a:latin typeface="Cambria Math"/>
                          </a:rPr>
                        </m:ctrlPr>
                      </m:dPr>
                      <m:e>
                        <m:r>
                          <a:rPr lang="en-US" sz="1600" b="1" i="1">
                            <a:solidFill>
                              <a:schemeClr val="tx1"/>
                            </a:solidFill>
                            <a:latin typeface="Cambria Math"/>
                          </a:rPr>
                          <m:t>𝛌</m:t>
                        </m:r>
                      </m:e>
                    </m:d>
                  </m:oMath>
                </a14:m>
                <a:endParaRPr lang="en-GB" sz="16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94578" y="1626946"/>
                <a:ext cx="3375026" cy="361894"/>
              </a:xfrm>
              <a:prstGeom prst="rect">
                <a:avLst/>
              </a:prstGeom>
              <a:blipFill rotWithShape="1">
                <a:blip r:embed="rId5" cstate="print"/>
                <a:stretch>
                  <a:fillRect t="-5085" b="-1525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194578" y="2028326"/>
                <a:ext cx="5169510" cy="414729"/>
              </a:xfrm>
              <a:prstGeom prst="rect">
                <a:avLst/>
              </a:prstGeom>
            </p:spPr>
            <p:txBody>
              <a:bodyPr wrap="square">
                <a:spAutoFit/>
              </a:bodyPr>
              <a:lstStyle/>
              <a:p>
                <a:pPr>
                  <a:buNone/>
                </a:pPr>
                <a14:m>
                  <m:oMath xmlns:m="http://schemas.openxmlformats.org/officeDocument/2006/math">
                    <m:sSub>
                      <m:sSubPr>
                        <m:ctrlPr>
                          <a:rPr lang="en-GB" sz="1400" i="1" smtClean="0">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𝒓𝒂𝒚</m:t>
                        </m:r>
                      </m:sub>
                    </m:sSub>
                    <m:d>
                      <m:dPr>
                        <m:ctrlPr>
                          <a:rPr lang="en-GB" sz="1400" i="1">
                            <a:solidFill>
                              <a:schemeClr val="tx1"/>
                            </a:solidFill>
                            <a:latin typeface="Cambria Math"/>
                          </a:rPr>
                        </m:ctrlPr>
                      </m:dPr>
                      <m:e>
                        <m:r>
                          <a:rPr lang="en-US" sz="1400" b="1" i="1">
                            <a:solidFill>
                              <a:schemeClr val="tx1"/>
                            </a:solidFill>
                            <a:latin typeface="Cambria Math"/>
                          </a:rPr>
                          <m:t>𝛌</m:t>
                        </m:r>
                      </m:e>
                    </m:d>
                  </m:oMath>
                </a14:m>
                <a:r>
                  <a:rPr lang="en-GB" sz="1400" dirty="0" smtClean="0">
                    <a:solidFill>
                      <a:schemeClr val="tx1"/>
                    </a:solidFill>
                  </a:rPr>
                  <a:t>=</a:t>
                </a:r>
                <a:r>
                  <a:rPr lang="en-GB" sz="1400" dirty="0">
                    <a:solidFill>
                      <a:schemeClr val="tx1"/>
                    </a:solidFill>
                  </a:rPr>
                  <a:t> </a:t>
                </a:r>
                <a14:m>
                  <m:oMath xmlns:m="http://schemas.openxmlformats.org/officeDocument/2006/math">
                    <m:sSub>
                      <m:sSubPr>
                        <m:ctrlPr>
                          <a:rPr lang="en-GB" sz="1400" i="1">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𝟎</m:t>
                        </m:r>
                      </m:sub>
                    </m:sSub>
                    <m:d>
                      <m:dPr>
                        <m:ctrlPr>
                          <a:rPr lang="en-GB" sz="1400" i="1">
                            <a:solidFill>
                              <a:schemeClr val="tx1"/>
                            </a:solidFill>
                            <a:latin typeface="Cambria Math"/>
                          </a:rPr>
                        </m:ctrlPr>
                      </m:dPr>
                      <m:e>
                        <m:r>
                          <a:rPr lang="en-US" sz="1400" b="1" i="1">
                            <a:solidFill>
                              <a:schemeClr val="tx1"/>
                            </a:solidFill>
                            <a:latin typeface="Cambria Math"/>
                          </a:rPr>
                          <m:t>𝛌</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a:solidFill>
                                  <a:schemeClr val="tx1"/>
                                </a:solidFill>
                                <a:latin typeface="Cambria Math"/>
                              </a:rPr>
                              <m:t>𝑶</m:t>
                            </m:r>
                          </m:e>
                          <m:sub>
                            <m:r>
                              <a:rPr lang="en-US" sz="1400" b="1" i="1" dirty="0">
                                <a:solidFill>
                                  <a:schemeClr val="tx1"/>
                                </a:solidFill>
                                <a:latin typeface="Cambria Math"/>
                              </a:rPr>
                              <m:t>𝟑</m:t>
                            </m:r>
                          </m:sub>
                        </m:sSub>
                      </m:sub>
                    </m:sSub>
                    <m:d>
                      <m:dPr>
                        <m:ctrlPr>
                          <a:rPr lang="en-GB" sz="1400" i="1">
                            <a:solidFill>
                              <a:schemeClr val="tx1"/>
                            </a:solidFill>
                            <a:latin typeface="Cambria Math"/>
                          </a:rPr>
                        </m:ctrlPr>
                      </m:dPr>
                      <m:e>
                        <m:r>
                          <a:rPr lang="en-US" sz="1400" b="1" i="1">
                            <a:solidFill>
                              <a:schemeClr val="tx1"/>
                            </a:solidFill>
                            <a:latin typeface="Cambria Math"/>
                          </a:rPr>
                          <m:t>𝝀</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a:solidFill>
                                  <a:schemeClr val="tx1"/>
                                </a:solidFill>
                                <a:latin typeface="Cambria Math"/>
                              </a:rPr>
                              <m:t>𝑺𝑶</m:t>
                            </m:r>
                          </m:e>
                          <m:sub>
                            <m:r>
                              <a:rPr lang="en-US" sz="1400" b="1" i="1" dirty="0">
                                <a:solidFill>
                                  <a:schemeClr val="tx1"/>
                                </a:solidFill>
                                <a:latin typeface="Cambria Math"/>
                              </a:rPr>
                              <m:t>𝟐</m:t>
                            </m:r>
                          </m:sub>
                        </m:sSub>
                      </m:sub>
                    </m:sSub>
                    <m:d>
                      <m:dPr>
                        <m:ctrlPr>
                          <a:rPr lang="en-GB" sz="1400" i="1">
                            <a:solidFill>
                              <a:schemeClr val="tx1"/>
                            </a:solidFill>
                            <a:latin typeface="Cambria Math"/>
                          </a:rPr>
                        </m:ctrlPr>
                      </m:dPr>
                      <m:e>
                        <m:r>
                          <a:rPr lang="en-US" sz="1400" b="1" i="1">
                            <a:solidFill>
                              <a:schemeClr val="tx1"/>
                            </a:solidFill>
                            <a:latin typeface="Cambria Math"/>
                          </a:rPr>
                          <m:t>𝝀</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a:solidFill>
                                  <a:schemeClr val="tx1"/>
                                </a:solidFill>
                                <a:latin typeface="Cambria Math"/>
                              </a:rPr>
                              <m:t>𝑵𝑶</m:t>
                            </m:r>
                          </m:e>
                          <m:sub>
                            <m:r>
                              <a:rPr lang="en-US" sz="1400" b="1" i="1" dirty="0">
                                <a:solidFill>
                                  <a:schemeClr val="tx1"/>
                                </a:solidFill>
                                <a:latin typeface="Cambria Math"/>
                              </a:rPr>
                              <m:t>𝟐</m:t>
                            </m:r>
                          </m:sub>
                        </m:sSub>
                      </m:sub>
                    </m:sSub>
                    <m:d>
                      <m:dPr>
                        <m:ctrlPr>
                          <a:rPr lang="en-GB" sz="1400" i="1">
                            <a:solidFill>
                              <a:schemeClr val="tx1"/>
                            </a:solidFill>
                            <a:latin typeface="Cambria Math"/>
                          </a:rPr>
                        </m:ctrlPr>
                      </m:dPr>
                      <m:e>
                        <m:r>
                          <a:rPr lang="en-US" sz="1400" b="1" i="1">
                            <a:solidFill>
                              <a:schemeClr val="tx1"/>
                            </a:solidFill>
                            <a:latin typeface="Cambria Math"/>
                          </a:rPr>
                          <m:t>𝝀</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smtClean="0">
                                <a:solidFill>
                                  <a:schemeClr val="tx1"/>
                                </a:solidFill>
                                <a:latin typeface="Cambria Math"/>
                              </a:rPr>
                              <m:t>𝒂</m:t>
                            </m:r>
                          </m:e>
                          <m:sub>
                            <m:r>
                              <a:rPr lang="en-US" sz="1400" b="1" i="1" dirty="0" smtClean="0">
                                <a:solidFill>
                                  <a:schemeClr val="tx1"/>
                                </a:solidFill>
                                <a:latin typeface="Cambria Math"/>
                              </a:rPr>
                              <m:t>𝒂</m:t>
                            </m:r>
                          </m:sub>
                        </m:sSub>
                      </m:sub>
                    </m:sSub>
                    <m:d>
                      <m:dPr>
                        <m:ctrlPr>
                          <a:rPr lang="en-GB" sz="1400" i="1">
                            <a:solidFill>
                              <a:schemeClr val="tx1"/>
                            </a:solidFill>
                            <a:latin typeface="Cambria Math"/>
                          </a:rPr>
                        </m:ctrlPr>
                      </m:dPr>
                      <m:e>
                        <m:r>
                          <a:rPr lang="en-US" sz="1400" b="1" i="1">
                            <a:solidFill>
                              <a:schemeClr val="tx1"/>
                            </a:solidFill>
                            <a:latin typeface="Cambria Math"/>
                          </a:rPr>
                          <m:t>𝝀</m:t>
                        </m:r>
                      </m:e>
                    </m:d>
                    <m:d>
                      <m:dPr>
                        <m:ctrlPr>
                          <a:rPr lang="en-US" sz="1400" i="1" smtClean="0">
                            <a:solidFill>
                              <a:schemeClr val="tx1"/>
                            </a:solidFill>
                            <a:latin typeface="Cambria Math"/>
                          </a:rPr>
                        </m:ctrlPr>
                      </m:dPr>
                      <m:e>
                        <m:r>
                          <a:rPr lang="en-US" sz="1400" b="1" i="1" smtClean="0">
                            <a:solidFill>
                              <a:schemeClr val="tx1"/>
                            </a:solidFill>
                            <a:latin typeface="Cambria Math"/>
                          </a:rPr>
                          <m:t>𝟏</m:t>
                        </m:r>
                        <m:r>
                          <a:rPr lang="en-US" sz="1400" b="1" i="1" smtClean="0">
                            <a:solidFill>
                              <a:schemeClr val="tx1"/>
                            </a:solidFill>
                            <a:latin typeface="Cambria Math"/>
                          </a:rPr>
                          <m:t>−</m:t>
                        </m:r>
                        <m:sSubSup>
                          <m:sSubSupPr>
                            <m:ctrlPr>
                              <a:rPr lang="en-GB" sz="1400" i="1">
                                <a:solidFill>
                                  <a:schemeClr val="tx1"/>
                                </a:solidFill>
                                <a:latin typeface="Cambria Math"/>
                              </a:rPr>
                            </m:ctrlPr>
                          </m:sSubSupPr>
                          <m:e>
                            <m:r>
                              <a:rPr lang="en-GB" sz="1400" b="1" i="1">
                                <a:solidFill>
                                  <a:schemeClr val="tx1"/>
                                </a:solidFill>
                                <a:latin typeface="Cambria Math"/>
                              </a:rPr>
                              <m:t>𝑻</m:t>
                            </m:r>
                          </m:e>
                          <m:sub>
                            <m:r>
                              <a:rPr lang="en-GB" sz="1400" b="1" i="1">
                                <a:solidFill>
                                  <a:schemeClr val="tx1"/>
                                </a:solidFill>
                                <a:latin typeface="Cambria Math"/>
                              </a:rPr>
                              <m:t>𝒓</m:t>
                            </m:r>
                          </m:sub>
                          <m:sup>
                            <m:r>
                              <a:rPr lang="en-GB" sz="1400" b="1" i="1">
                                <a:solidFill>
                                  <a:schemeClr val="tx1"/>
                                </a:solidFill>
                                <a:latin typeface="Cambria Math"/>
                              </a:rPr>
                              <m:t>𝟎</m:t>
                            </m:r>
                            <m:r>
                              <a:rPr lang="en-GB" sz="1400" b="1" i="1">
                                <a:solidFill>
                                  <a:schemeClr val="tx1"/>
                                </a:solidFill>
                                <a:latin typeface="Cambria Math"/>
                              </a:rPr>
                              <m:t>.</m:t>
                            </m:r>
                            <m:r>
                              <a:rPr lang="en-GB" sz="1400" b="1" i="1">
                                <a:solidFill>
                                  <a:schemeClr val="tx1"/>
                                </a:solidFill>
                                <a:latin typeface="Cambria Math"/>
                              </a:rPr>
                              <m:t>𝟗𝟓</m:t>
                            </m:r>
                          </m:sup>
                        </m:sSubSup>
                        <m:d>
                          <m:dPr>
                            <m:ctrlPr>
                              <a:rPr lang="en-GB" sz="1400" i="1" smtClean="0">
                                <a:solidFill>
                                  <a:schemeClr val="tx1"/>
                                </a:solidFill>
                                <a:latin typeface="Cambria Math"/>
                              </a:rPr>
                            </m:ctrlPr>
                          </m:dPr>
                          <m:e>
                            <m:r>
                              <a:rPr lang="en-US" sz="1400" b="1" i="1">
                                <a:solidFill>
                                  <a:schemeClr val="tx1"/>
                                </a:solidFill>
                                <a:latin typeface="Cambria Math"/>
                              </a:rPr>
                              <m:t>𝝀</m:t>
                            </m:r>
                          </m:e>
                        </m:d>
                      </m:e>
                    </m:d>
                    <m:r>
                      <a:rPr lang="en-US" sz="1400" b="1" i="1" smtClean="0">
                        <a:solidFill>
                          <a:schemeClr val="tx1"/>
                        </a:solidFill>
                        <a:latin typeface="Cambria Math"/>
                      </a:rPr>
                      <m:t>𝟎</m:t>
                    </m:r>
                    <m:r>
                      <a:rPr lang="en-US" sz="1400" b="1" i="1" smtClean="0">
                        <a:solidFill>
                          <a:schemeClr val="tx1"/>
                        </a:solidFill>
                        <a:latin typeface="Cambria Math"/>
                      </a:rPr>
                      <m:t>.</m:t>
                    </m:r>
                    <m:r>
                      <a:rPr lang="en-US" sz="1400" b="1" i="1" smtClean="0">
                        <a:solidFill>
                          <a:schemeClr val="tx1"/>
                        </a:solidFill>
                        <a:latin typeface="Cambria Math"/>
                      </a:rPr>
                      <m:t>𝟓</m:t>
                    </m:r>
                  </m:oMath>
                </a14:m>
                <a:endParaRPr lang="en-GB" sz="1400" dirty="0">
                  <a:solidFill>
                    <a:schemeClr val="tx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194578" y="2028326"/>
                <a:ext cx="5169510" cy="414729"/>
              </a:xfrm>
              <a:prstGeom prst="rect">
                <a:avLst/>
              </a:prstGeom>
              <a:blipFill rotWithShape="1">
                <a:blip r:embed="rId6" cstate="print"/>
                <a:stretch>
                  <a:fillRect b="-147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24" name="Rectangle 23"/>
              <p:cNvSpPr/>
              <p:nvPr/>
            </p:nvSpPr>
            <p:spPr>
              <a:xfrm>
                <a:off x="194578" y="2450114"/>
                <a:ext cx="5889590" cy="342723"/>
              </a:xfrm>
              <a:prstGeom prst="rect">
                <a:avLst/>
              </a:prstGeom>
            </p:spPr>
            <p:txBody>
              <a:bodyPr wrap="square">
                <a:spAutoFit/>
              </a:bodyPr>
              <a:lstStyle/>
              <a:p>
                <a:pPr>
                  <a:buNone/>
                </a:pPr>
                <a14:m>
                  <m:oMath xmlns:m="http://schemas.openxmlformats.org/officeDocument/2006/math">
                    <m:sSub>
                      <m:sSubPr>
                        <m:ctrlPr>
                          <a:rPr lang="en-GB" sz="1400" i="1" smtClean="0">
                            <a:solidFill>
                              <a:schemeClr val="tx1"/>
                            </a:solidFill>
                            <a:latin typeface="Cambria Math"/>
                          </a:rPr>
                        </m:ctrlPr>
                      </m:sSubPr>
                      <m:e>
                        <m:r>
                          <a:rPr lang="en-US" sz="1400" b="1" i="1">
                            <a:solidFill>
                              <a:schemeClr val="tx1"/>
                            </a:solidFill>
                            <a:latin typeface="Cambria Math"/>
                          </a:rPr>
                          <m:t>𝑬</m:t>
                        </m:r>
                      </m:e>
                      <m:sub>
                        <m:r>
                          <a:rPr lang="en-US" sz="1400" b="1" i="1" smtClean="0">
                            <a:solidFill>
                              <a:schemeClr val="tx1"/>
                            </a:solidFill>
                            <a:latin typeface="Cambria Math"/>
                          </a:rPr>
                          <m:t>𝒂𝒆𝒓</m:t>
                        </m:r>
                      </m:sub>
                    </m:sSub>
                    <m:d>
                      <m:dPr>
                        <m:ctrlPr>
                          <a:rPr lang="en-GB" sz="1400" i="1">
                            <a:solidFill>
                              <a:schemeClr val="tx1"/>
                            </a:solidFill>
                            <a:latin typeface="Cambria Math"/>
                          </a:rPr>
                        </m:ctrlPr>
                      </m:dPr>
                      <m:e>
                        <m:r>
                          <a:rPr lang="en-US" sz="1400" b="1" i="1">
                            <a:solidFill>
                              <a:schemeClr val="tx1"/>
                            </a:solidFill>
                            <a:latin typeface="Cambria Math"/>
                          </a:rPr>
                          <m:t>𝛌</m:t>
                        </m:r>
                      </m:e>
                    </m:d>
                  </m:oMath>
                </a14:m>
                <a:r>
                  <a:rPr lang="en-GB" sz="1400" dirty="0" smtClean="0">
                    <a:solidFill>
                      <a:schemeClr val="tx1"/>
                    </a:solidFill>
                  </a:rPr>
                  <a:t>=</a:t>
                </a:r>
                <a:r>
                  <a:rPr lang="en-GB" sz="1400" dirty="0">
                    <a:solidFill>
                      <a:schemeClr val="tx1"/>
                    </a:solidFill>
                  </a:rPr>
                  <a:t> </a:t>
                </a:r>
                <a14:m>
                  <m:oMath xmlns:m="http://schemas.openxmlformats.org/officeDocument/2006/math">
                    <m:sSub>
                      <m:sSubPr>
                        <m:ctrlPr>
                          <a:rPr lang="en-GB" sz="1400" i="1">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𝟎</m:t>
                        </m:r>
                      </m:sub>
                    </m:sSub>
                    <m:d>
                      <m:dPr>
                        <m:ctrlPr>
                          <a:rPr lang="en-GB" sz="1400" i="1">
                            <a:solidFill>
                              <a:schemeClr val="tx1"/>
                            </a:solidFill>
                            <a:latin typeface="Cambria Math"/>
                          </a:rPr>
                        </m:ctrlPr>
                      </m:dPr>
                      <m:e>
                        <m:r>
                          <a:rPr lang="en-US" sz="1400" b="1" i="1">
                            <a:solidFill>
                              <a:schemeClr val="tx1"/>
                            </a:solidFill>
                            <a:latin typeface="Cambria Math"/>
                          </a:rPr>
                          <m:t>𝛌</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a:solidFill>
                                  <a:schemeClr val="tx1"/>
                                </a:solidFill>
                                <a:latin typeface="Cambria Math"/>
                              </a:rPr>
                              <m:t>𝑶</m:t>
                            </m:r>
                          </m:e>
                          <m:sub>
                            <m:r>
                              <a:rPr lang="en-US" sz="1400" b="1" i="1" dirty="0">
                                <a:solidFill>
                                  <a:schemeClr val="tx1"/>
                                </a:solidFill>
                                <a:latin typeface="Cambria Math"/>
                              </a:rPr>
                              <m:t>𝟑</m:t>
                            </m:r>
                          </m:sub>
                        </m:sSub>
                      </m:sub>
                    </m:sSub>
                    <m:d>
                      <m:dPr>
                        <m:ctrlPr>
                          <a:rPr lang="en-GB" sz="1400" i="1">
                            <a:solidFill>
                              <a:schemeClr val="tx1"/>
                            </a:solidFill>
                            <a:latin typeface="Cambria Math"/>
                          </a:rPr>
                        </m:ctrlPr>
                      </m:dPr>
                      <m:e>
                        <m:r>
                          <a:rPr lang="en-US" sz="1400" b="1" i="1">
                            <a:solidFill>
                              <a:schemeClr val="tx1"/>
                            </a:solidFill>
                            <a:latin typeface="Cambria Math"/>
                          </a:rPr>
                          <m:t>𝝀</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a:solidFill>
                                  <a:schemeClr val="tx1"/>
                                </a:solidFill>
                                <a:latin typeface="Cambria Math"/>
                              </a:rPr>
                              <m:t>𝑺𝑶</m:t>
                            </m:r>
                          </m:e>
                          <m:sub>
                            <m:r>
                              <a:rPr lang="en-US" sz="1400" b="1" i="1" dirty="0">
                                <a:solidFill>
                                  <a:schemeClr val="tx1"/>
                                </a:solidFill>
                                <a:latin typeface="Cambria Math"/>
                              </a:rPr>
                              <m:t>𝟐</m:t>
                            </m:r>
                          </m:sub>
                        </m:sSub>
                      </m:sub>
                    </m:sSub>
                    <m:d>
                      <m:dPr>
                        <m:ctrlPr>
                          <a:rPr lang="en-GB" sz="1400" i="1">
                            <a:solidFill>
                              <a:schemeClr val="tx1"/>
                            </a:solidFill>
                            <a:latin typeface="Cambria Math"/>
                          </a:rPr>
                        </m:ctrlPr>
                      </m:dPr>
                      <m:e>
                        <m:r>
                          <a:rPr lang="en-US" sz="1400" b="1" i="1">
                            <a:solidFill>
                              <a:schemeClr val="tx1"/>
                            </a:solidFill>
                            <a:latin typeface="Cambria Math"/>
                          </a:rPr>
                          <m:t>𝝀</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a:solidFill>
                                  <a:schemeClr val="tx1"/>
                                </a:solidFill>
                                <a:latin typeface="Cambria Math"/>
                              </a:rPr>
                              <m:t>𝑵𝑶</m:t>
                            </m:r>
                          </m:e>
                          <m:sub>
                            <m:r>
                              <a:rPr lang="en-US" sz="1400" b="1" i="1" dirty="0">
                                <a:solidFill>
                                  <a:schemeClr val="tx1"/>
                                </a:solidFill>
                                <a:latin typeface="Cambria Math"/>
                              </a:rPr>
                              <m:t>𝟐</m:t>
                            </m:r>
                          </m:sub>
                        </m:sSub>
                      </m:sub>
                    </m:sSub>
                    <m:d>
                      <m:dPr>
                        <m:ctrlPr>
                          <a:rPr lang="en-GB" sz="1400" i="1">
                            <a:solidFill>
                              <a:schemeClr val="tx1"/>
                            </a:solidFill>
                            <a:latin typeface="Cambria Math"/>
                          </a:rPr>
                        </m:ctrlPr>
                      </m:dPr>
                      <m:e>
                        <m:r>
                          <a:rPr lang="en-US" sz="1400" b="1" i="1">
                            <a:solidFill>
                              <a:schemeClr val="tx1"/>
                            </a:solidFill>
                            <a:latin typeface="Cambria Math"/>
                          </a:rPr>
                          <m:t>𝝀</m:t>
                        </m:r>
                      </m:e>
                    </m:d>
                    <m:sSub>
                      <m:sSubPr>
                        <m:ctrlPr>
                          <a:rPr lang="en-GB" sz="1400" i="1" dirty="0">
                            <a:solidFill>
                              <a:schemeClr val="tx1"/>
                            </a:solidFill>
                            <a:latin typeface="Cambria Math"/>
                          </a:rPr>
                        </m:ctrlPr>
                      </m:sSubPr>
                      <m:e>
                        <m:r>
                          <a:rPr lang="en-US" sz="1400" b="1" i="1" dirty="0">
                            <a:solidFill>
                              <a:schemeClr val="tx1"/>
                            </a:solidFill>
                            <a:latin typeface="Cambria Math"/>
                          </a:rPr>
                          <m:t>𝑻</m:t>
                        </m:r>
                      </m:e>
                      <m:sub>
                        <m:sSub>
                          <m:sSubPr>
                            <m:ctrlPr>
                              <a:rPr lang="en-GB" sz="1400" i="1" dirty="0">
                                <a:solidFill>
                                  <a:schemeClr val="tx1"/>
                                </a:solidFill>
                                <a:latin typeface="Cambria Math"/>
                              </a:rPr>
                            </m:ctrlPr>
                          </m:sSubPr>
                          <m:e>
                            <m:r>
                              <a:rPr lang="en-US" sz="1400" b="1" i="1" dirty="0" smtClean="0">
                                <a:solidFill>
                                  <a:schemeClr val="tx1"/>
                                </a:solidFill>
                                <a:latin typeface="Cambria Math"/>
                              </a:rPr>
                              <m:t>𝒂</m:t>
                            </m:r>
                          </m:e>
                          <m:sub>
                            <m:r>
                              <a:rPr lang="en-US" sz="1400" b="1" i="1" dirty="0" smtClean="0">
                                <a:solidFill>
                                  <a:schemeClr val="tx1"/>
                                </a:solidFill>
                                <a:latin typeface="Cambria Math"/>
                              </a:rPr>
                              <m:t>𝒂</m:t>
                            </m:r>
                          </m:sub>
                        </m:sSub>
                      </m:sub>
                    </m:sSub>
                    <m:sSubSup>
                      <m:sSubSupPr>
                        <m:ctrlPr>
                          <a:rPr lang="en-GB" sz="1400" i="1">
                            <a:solidFill>
                              <a:schemeClr val="tx1"/>
                            </a:solidFill>
                            <a:latin typeface="Cambria Math"/>
                          </a:rPr>
                        </m:ctrlPr>
                      </m:sSubSupPr>
                      <m:e>
                        <m:d>
                          <m:dPr>
                            <m:ctrlPr>
                              <a:rPr lang="en-GB" sz="1400" i="1">
                                <a:solidFill>
                                  <a:schemeClr val="tx1"/>
                                </a:solidFill>
                                <a:latin typeface="Cambria Math"/>
                              </a:rPr>
                            </m:ctrlPr>
                          </m:dPr>
                          <m:e>
                            <m:r>
                              <a:rPr lang="en-US" sz="1400" b="1" i="1">
                                <a:solidFill>
                                  <a:schemeClr val="tx1"/>
                                </a:solidFill>
                                <a:latin typeface="Cambria Math"/>
                              </a:rPr>
                              <m:t>𝝀</m:t>
                            </m:r>
                          </m:e>
                        </m:d>
                        <m:r>
                          <a:rPr lang="en-GB" sz="1400" b="1" i="1">
                            <a:solidFill>
                              <a:schemeClr val="tx1"/>
                            </a:solidFill>
                            <a:latin typeface="Cambria Math"/>
                          </a:rPr>
                          <m:t>𝑻</m:t>
                        </m:r>
                      </m:e>
                      <m:sub>
                        <m:r>
                          <a:rPr lang="en-GB" sz="1400" b="1" i="1">
                            <a:solidFill>
                              <a:schemeClr val="tx1"/>
                            </a:solidFill>
                            <a:latin typeface="Cambria Math"/>
                          </a:rPr>
                          <m:t>𝒓</m:t>
                        </m:r>
                      </m:sub>
                      <m:sup>
                        <m:r>
                          <a:rPr lang="en-US" sz="1400" b="1" i="0" smtClean="0">
                            <a:solidFill>
                              <a:schemeClr val="tx1"/>
                            </a:solidFill>
                            <a:latin typeface="Cambria Math"/>
                          </a:rPr>
                          <m:t>𝟏</m:t>
                        </m:r>
                        <m:r>
                          <a:rPr lang="en-US" sz="1400" b="1" i="0" smtClean="0">
                            <a:solidFill>
                              <a:schemeClr val="tx1"/>
                            </a:solidFill>
                            <a:latin typeface="Cambria Math"/>
                          </a:rPr>
                          <m:t>.</m:t>
                        </m:r>
                        <m:r>
                          <a:rPr lang="en-US" sz="1400" b="1" i="0" smtClean="0">
                            <a:solidFill>
                              <a:schemeClr val="tx1"/>
                            </a:solidFill>
                            <a:latin typeface="Cambria Math"/>
                          </a:rPr>
                          <m:t>𝟓</m:t>
                        </m:r>
                      </m:sup>
                    </m:sSubSup>
                    <m:d>
                      <m:dPr>
                        <m:ctrlPr>
                          <a:rPr lang="en-GB" sz="1400" i="1">
                            <a:solidFill>
                              <a:schemeClr val="tx1"/>
                            </a:solidFill>
                            <a:latin typeface="Cambria Math"/>
                          </a:rPr>
                        </m:ctrlPr>
                      </m:dPr>
                      <m:e>
                        <m:r>
                          <a:rPr lang="en-US" sz="1400" b="1" i="1">
                            <a:solidFill>
                              <a:schemeClr val="tx1"/>
                            </a:solidFill>
                            <a:latin typeface="Cambria Math"/>
                          </a:rPr>
                          <m:t>𝝀</m:t>
                        </m:r>
                      </m:e>
                    </m:d>
                    <m:d>
                      <m:dPr>
                        <m:ctrlPr>
                          <a:rPr lang="en-US" sz="1400" i="1" smtClean="0">
                            <a:solidFill>
                              <a:schemeClr val="tx1"/>
                            </a:solidFill>
                            <a:latin typeface="Cambria Math"/>
                          </a:rPr>
                        </m:ctrlPr>
                      </m:dPr>
                      <m:e>
                        <m:r>
                          <a:rPr lang="en-US" sz="1400" b="1" i="1" smtClean="0">
                            <a:solidFill>
                              <a:schemeClr val="tx1"/>
                            </a:solidFill>
                            <a:latin typeface="Cambria Math"/>
                          </a:rPr>
                          <m:t>𝟏</m:t>
                        </m:r>
                        <m:r>
                          <a:rPr lang="en-US" sz="1400" b="1" i="1" smtClean="0">
                            <a:solidFill>
                              <a:schemeClr val="tx1"/>
                            </a:solidFill>
                            <a:latin typeface="Cambria Math"/>
                          </a:rPr>
                          <m:t>−</m:t>
                        </m:r>
                        <m:sSubSup>
                          <m:sSubSupPr>
                            <m:ctrlPr>
                              <a:rPr lang="en-GB" sz="1400" i="1">
                                <a:solidFill>
                                  <a:schemeClr val="tx1"/>
                                </a:solidFill>
                                <a:latin typeface="Cambria Math"/>
                              </a:rPr>
                            </m:ctrlPr>
                          </m:sSubSupPr>
                          <m:e>
                            <m:r>
                              <a:rPr lang="en-GB" sz="1400" b="1" i="1">
                                <a:solidFill>
                                  <a:schemeClr val="tx1"/>
                                </a:solidFill>
                                <a:latin typeface="Cambria Math"/>
                              </a:rPr>
                              <m:t>𝑻</m:t>
                            </m:r>
                          </m:e>
                          <m:sub>
                            <m:r>
                              <a:rPr lang="en-US" sz="1400" b="1" i="1" smtClean="0">
                                <a:solidFill>
                                  <a:schemeClr val="tx1"/>
                                </a:solidFill>
                                <a:latin typeface="Cambria Math"/>
                              </a:rPr>
                              <m:t>𝒂𝒔</m:t>
                            </m:r>
                          </m:sub>
                          <m:sup/>
                        </m:sSubSup>
                        <m:d>
                          <m:dPr>
                            <m:ctrlPr>
                              <a:rPr lang="en-GB" sz="1400" i="1" smtClean="0">
                                <a:solidFill>
                                  <a:schemeClr val="tx1"/>
                                </a:solidFill>
                                <a:latin typeface="Cambria Math"/>
                              </a:rPr>
                            </m:ctrlPr>
                          </m:dPr>
                          <m:e>
                            <m:r>
                              <a:rPr lang="en-US" sz="1400" b="1" i="1">
                                <a:solidFill>
                                  <a:schemeClr val="tx1"/>
                                </a:solidFill>
                                <a:latin typeface="Cambria Math"/>
                              </a:rPr>
                              <m:t>𝝀</m:t>
                            </m:r>
                          </m:e>
                        </m:d>
                      </m:e>
                    </m:d>
                  </m:oMath>
                </a14:m>
                <a:r>
                  <a:rPr lang="en-GB" sz="1400" dirty="0">
                    <a:solidFill>
                      <a:schemeClr val="tx1"/>
                    </a:solidFill>
                  </a:rPr>
                  <a:t> </a:t>
                </a:r>
                <a14:m>
                  <m:oMath xmlns:m="http://schemas.openxmlformats.org/officeDocument/2006/math">
                    <m:sSub>
                      <m:sSubPr>
                        <m:ctrlPr>
                          <a:rPr lang="en-GB" sz="1400" i="1">
                            <a:solidFill>
                              <a:schemeClr val="tx1"/>
                            </a:solidFill>
                            <a:latin typeface="Cambria Math"/>
                          </a:rPr>
                        </m:ctrlPr>
                      </m:sSubPr>
                      <m:e>
                        <m:r>
                          <a:rPr lang="en-US" sz="1400" b="1" i="1" smtClean="0">
                            <a:solidFill>
                              <a:schemeClr val="tx1"/>
                            </a:solidFill>
                            <a:latin typeface="Cambria Math"/>
                          </a:rPr>
                          <m:t>𝑫</m:t>
                        </m:r>
                      </m:e>
                      <m:sub>
                        <m:r>
                          <a:rPr lang="en-US" sz="1400" b="1" i="0" smtClean="0">
                            <a:solidFill>
                              <a:schemeClr val="tx1"/>
                            </a:solidFill>
                            <a:latin typeface="Cambria Math"/>
                          </a:rPr>
                          <m:t>𝐬</m:t>
                        </m:r>
                      </m:sub>
                    </m:sSub>
                  </m:oMath>
                </a14:m>
                <a:r>
                  <a:rPr lang="en-GB" sz="1400" dirty="0">
                    <a:solidFill>
                      <a:schemeClr val="tx1"/>
                    </a:solidFill>
                  </a:rPr>
                  <a:t> </a:t>
                </a:r>
                <a14:m>
                  <m:oMath xmlns:m="http://schemas.openxmlformats.org/officeDocument/2006/math">
                    <m:d>
                      <m:dPr>
                        <m:ctrlPr>
                          <a:rPr lang="en-GB" sz="1400" i="1">
                            <a:solidFill>
                              <a:schemeClr val="tx1"/>
                            </a:solidFill>
                            <a:latin typeface="Cambria Math"/>
                          </a:rPr>
                        </m:ctrlPr>
                      </m:dPr>
                      <m:e>
                        <m:r>
                          <a:rPr lang="en-US" sz="1400" b="1" i="1">
                            <a:solidFill>
                              <a:schemeClr val="tx1"/>
                            </a:solidFill>
                            <a:latin typeface="Cambria Math"/>
                          </a:rPr>
                          <m:t>𝛌</m:t>
                        </m:r>
                      </m:e>
                    </m:d>
                  </m:oMath>
                </a14:m>
                <a:endParaRPr lang="en-GB" sz="1400" dirty="0">
                  <a:solidFill>
                    <a:schemeClr val="tx1"/>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194578" y="2450114"/>
                <a:ext cx="5889590" cy="342723"/>
              </a:xfrm>
              <a:prstGeom prst="rect">
                <a:avLst/>
              </a:prstGeom>
              <a:blipFill rotWithShape="1">
                <a:blip r:embed="rId7" cstate="print"/>
                <a:stretch>
                  <a:fillRect b="-107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1" name="Rectangle 10"/>
              <p:cNvSpPr/>
              <p:nvPr/>
            </p:nvSpPr>
            <p:spPr>
              <a:xfrm>
                <a:off x="179512" y="5250378"/>
                <a:ext cx="3516475" cy="494623"/>
              </a:xfrm>
              <a:prstGeom prst="rect">
                <a:avLst/>
              </a:prstGeom>
            </p:spPr>
            <p:txBody>
              <a:bodyPr wrap="none">
                <a:spAutoFit/>
              </a:bodyPr>
              <a:lstStyle/>
              <a:p>
                <a:pPr>
                  <a:buNone/>
                </a:pPr>
                <a14:m>
                  <m:oMath xmlns:m="http://schemas.openxmlformats.org/officeDocument/2006/math">
                    <m:sSub>
                      <m:sSubPr>
                        <m:ctrlPr>
                          <a:rPr lang="en-GB" sz="1400" i="1" smtClean="0">
                            <a:solidFill>
                              <a:schemeClr val="tx1"/>
                            </a:solidFill>
                            <a:latin typeface="Cambria Math"/>
                          </a:rPr>
                        </m:ctrlPr>
                      </m:sSubPr>
                      <m:e>
                        <m:r>
                          <a:rPr lang="en-US" sz="1400" b="1" i="1">
                            <a:solidFill>
                              <a:schemeClr val="tx1"/>
                            </a:solidFill>
                            <a:latin typeface="Cambria Math"/>
                          </a:rPr>
                          <m:t>𝑬</m:t>
                        </m:r>
                      </m:e>
                      <m:sub>
                        <m:r>
                          <a:rPr lang="en-US" sz="1400" b="1" i="1" smtClean="0">
                            <a:solidFill>
                              <a:schemeClr val="tx1"/>
                            </a:solidFill>
                            <a:latin typeface="Cambria Math"/>
                          </a:rPr>
                          <m:t>𝒓𝒆𝒇</m:t>
                        </m:r>
                      </m:sub>
                    </m:sSub>
                    <m:d>
                      <m:dPr>
                        <m:ctrlPr>
                          <a:rPr lang="en-GB" sz="1400" i="1">
                            <a:solidFill>
                              <a:schemeClr val="tx1"/>
                            </a:solidFill>
                            <a:latin typeface="Cambria Math"/>
                          </a:rPr>
                        </m:ctrlPr>
                      </m:dPr>
                      <m:e>
                        <m:r>
                          <a:rPr lang="en-US" sz="1400" b="1" i="1">
                            <a:solidFill>
                              <a:schemeClr val="tx1"/>
                            </a:solidFill>
                            <a:latin typeface="Cambria Math"/>
                          </a:rPr>
                          <m:t>𝛌</m:t>
                        </m:r>
                      </m:e>
                    </m:d>
                  </m:oMath>
                </a14:m>
                <a:r>
                  <a:rPr lang="en-GB" sz="1400" dirty="0" smtClean="0">
                    <a:solidFill>
                      <a:schemeClr val="tx1"/>
                    </a:solidFill>
                  </a:rPr>
                  <a:t>=</a:t>
                </a:r>
                <a14:m>
                  <m:oMath xmlns:m="http://schemas.openxmlformats.org/officeDocument/2006/math">
                    <m:f>
                      <m:fPr>
                        <m:ctrlPr>
                          <a:rPr lang="en-GB" sz="1400" i="1" dirty="0" smtClean="0">
                            <a:solidFill>
                              <a:schemeClr val="tx1"/>
                            </a:solidFill>
                            <a:latin typeface="Cambria Math"/>
                          </a:rPr>
                        </m:ctrlPr>
                      </m:fPr>
                      <m:num>
                        <m:d>
                          <m:dPr>
                            <m:ctrlPr>
                              <a:rPr lang="en-GB" sz="1400" i="1" dirty="0" smtClean="0">
                                <a:solidFill>
                                  <a:schemeClr val="tx1"/>
                                </a:solidFill>
                                <a:latin typeface="Cambria Math"/>
                              </a:rPr>
                            </m:ctrlPr>
                          </m:dPr>
                          <m:e>
                            <m:sSub>
                              <m:sSubPr>
                                <m:ctrlPr>
                                  <a:rPr lang="en-GB" sz="1400" i="1">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𝒅𝒊𝒓</m:t>
                                </m:r>
                              </m:sub>
                            </m:sSub>
                            <m:d>
                              <m:dPr>
                                <m:ctrlPr>
                                  <a:rPr lang="en-GB" sz="1400" i="1">
                                    <a:solidFill>
                                      <a:schemeClr val="tx1"/>
                                    </a:solidFill>
                                    <a:latin typeface="Cambria Math"/>
                                  </a:rPr>
                                </m:ctrlPr>
                              </m:dPr>
                              <m:e>
                                <m:r>
                                  <a:rPr lang="en-US" sz="1400" b="1" i="1">
                                    <a:solidFill>
                                      <a:schemeClr val="tx1"/>
                                    </a:solidFill>
                                    <a:latin typeface="Cambria Math"/>
                                  </a:rPr>
                                  <m:t>𝛌</m:t>
                                </m:r>
                              </m:e>
                            </m:d>
                            <m:r>
                              <a:rPr lang="en-US" sz="1400" b="1" i="1" smtClean="0">
                                <a:solidFill>
                                  <a:schemeClr val="tx1"/>
                                </a:solidFill>
                                <a:latin typeface="Cambria Math"/>
                              </a:rPr>
                              <m:t>+</m:t>
                            </m:r>
                            <m:sSub>
                              <m:sSubPr>
                                <m:ctrlPr>
                                  <a:rPr lang="en-GB" sz="1400" i="1">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𝒓𝒂𝒚</m:t>
                                </m:r>
                              </m:sub>
                            </m:sSub>
                            <m:d>
                              <m:dPr>
                                <m:ctrlPr>
                                  <a:rPr lang="en-GB" sz="1400" i="1">
                                    <a:solidFill>
                                      <a:schemeClr val="tx1"/>
                                    </a:solidFill>
                                    <a:latin typeface="Cambria Math"/>
                                  </a:rPr>
                                </m:ctrlPr>
                              </m:dPr>
                              <m:e>
                                <m:r>
                                  <a:rPr lang="en-US" sz="1400" b="1" i="1">
                                    <a:solidFill>
                                      <a:schemeClr val="tx1"/>
                                    </a:solidFill>
                                    <a:latin typeface="Cambria Math"/>
                                  </a:rPr>
                                  <m:t>𝛌</m:t>
                                </m:r>
                              </m:e>
                            </m:d>
                            <m:r>
                              <a:rPr lang="en-US" sz="1400" b="1" i="1" smtClean="0">
                                <a:solidFill>
                                  <a:schemeClr val="tx1"/>
                                </a:solidFill>
                                <a:latin typeface="Cambria Math"/>
                              </a:rPr>
                              <m:t>+</m:t>
                            </m:r>
                            <m:sSub>
                              <m:sSubPr>
                                <m:ctrlPr>
                                  <a:rPr lang="en-GB" sz="1400" i="1">
                                    <a:solidFill>
                                      <a:schemeClr val="tx1"/>
                                    </a:solidFill>
                                    <a:latin typeface="Cambria Math"/>
                                  </a:rPr>
                                </m:ctrlPr>
                              </m:sSubPr>
                              <m:e>
                                <m:r>
                                  <a:rPr lang="en-US" sz="1400" b="1" i="1">
                                    <a:solidFill>
                                      <a:schemeClr val="tx1"/>
                                    </a:solidFill>
                                    <a:latin typeface="Cambria Math"/>
                                  </a:rPr>
                                  <m:t>𝑬</m:t>
                                </m:r>
                              </m:e>
                              <m:sub>
                                <m:r>
                                  <a:rPr lang="en-US" sz="1400" b="1" i="1">
                                    <a:solidFill>
                                      <a:schemeClr val="tx1"/>
                                    </a:solidFill>
                                    <a:latin typeface="Cambria Math"/>
                                  </a:rPr>
                                  <m:t>𝒂𝒆𝒓</m:t>
                                </m:r>
                              </m:sub>
                            </m:sSub>
                            <m:d>
                              <m:dPr>
                                <m:ctrlPr>
                                  <a:rPr lang="en-GB" sz="1400" i="1">
                                    <a:solidFill>
                                      <a:schemeClr val="tx1"/>
                                    </a:solidFill>
                                    <a:latin typeface="Cambria Math"/>
                                  </a:rPr>
                                </m:ctrlPr>
                              </m:dPr>
                              <m:e>
                                <m:r>
                                  <a:rPr lang="en-US" sz="1400" b="1" i="1">
                                    <a:solidFill>
                                      <a:schemeClr val="tx1"/>
                                    </a:solidFill>
                                    <a:latin typeface="Cambria Math"/>
                                  </a:rPr>
                                  <m:t>𝛌</m:t>
                                </m:r>
                              </m:e>
                            </m:d>
                          </m:e>
                        </m:d>
                        <m:sSub>
                          <m:sSubPr>
                            <m:ctrlPr>
                              <a:rPr lang="en-GB" sz="1400" i="1" dirty="0" smtClean="0">
                                <a:solidFill>
                                  <a:schemeClr val="tx1"/>
                                </a:solidFill>
                                <a:latin typeface="Cambria Math"/>
                              </a:rPr>
                            </m:ctrlPr>
                          </m:sSubPr>
                          <m:e>
                            <m:r>
                              <a:rPr lang="en-US" sz="1400" b="1" i="1" dirty="0" smtClean="0">
                                <a:solidFill>
                                  <a:schemeClr val="tx1"/>
                                </a:solidFill>
                                <a:latin typeface="Cambria Math"/>
                              </a:rPr>
                              <m:t>𝒓</m:t>
                            </m:r>
                          </m:e>
                          <m:sub>
                            <m:r>
                              <a:rPr lang="en-US" sz="1400" b="1" i="1" dirty="0" smtClean="0">
                                <a:solidFill>
                                  <a:schemeClr val="tx1"/>
                                </a:solidFill>
                                <a:latin typeface="Cambria Math"/>
                              </a:rPr>
                              <m:t>𝒔</m:t>
                            </m:r>
                          </m:sub>
                        </m:sSub>
                        <m:d>
                          <m:dPr>
                            <m:ctrlPr>
                              <a:rPr lang="en-GB" sz="1400" i="1">
                                <a:solidFill>
                                  <a:schemeClr val="tx1"/>
                                </a:solidFill>
                                <a:latin typeface="Cambria Math"/>
                              </a:rPr>
                            </m:ctrlPr>
                          </m:dPr>
                          <m:e>
                            <m:r>
                              <a:rPr lang="en-US" sz="1400" b="1" i="1">
                                <a:solidFill>
                                  <a:schemeClr val="tx1"/>
                                </a:solidFill>
                                <a:latin typeface="Cambria Math"/>
                              </a:rPr>
                              <m:t>𝛌</m:t>
                            </m:r>
                          </m:e>
                        </m:d>
                        <m:sSub>
                          <m:sSubPr>
                            <m:ctrlPr>
                              <a:rPr lang="en-GB" sz="1400" i="1" dirty="0">
                                <a:solidFill>
                                  <a:schemeClr val="tx1"/>
                                </a:solidFill>
                                <a:latin typeface="Cambria Math"/>
                              </a:rPr>
                            </m:ctrlPr>
                          </m:sSubPr>
                          <m:e>
                            <m:r>
                              <a:rPr lang="en-US" sz="1400" b="1" i="1" dirty="0">
                                <a:solidFill>
                                  <a:schemeClr val="tx1"/>
                                </a:solidFill>
                                <a:latin typeface="Cambria Math"/>
                              </a:rPr>
                              <m:t>𝒓</m:t>
                            </m:r>
                          </m:e>
                          <m:sub>
                            <m:r>
                              <a:rPr lang="en-US" sz="1400" b="1" i="1" dirty="0" smtClean="0">
                                <a:solidFill>
                                  <a:schemeClr val="tx1"/>
                                </a:solidFill>
                                <a:latin typeface="Cambria Math"/>
                              </a:rPr>
                              <m:t>𝒈</m:t>
                            </m:r>
                          </m:sub>
                        </m:sSub>
                        <m:sSub>
                          <m:sSubPr>
                            <m:ctrlPr>
                              <a:rPr lang="en-GB" sz="1400" i="1" dirty="0" smtClean="0">
                                <a:solidFill>
                                  <a:schemeClr val="tx1"/>
                                </a:solidFill>
                                <a:latin typeface="Cambria Math"/>
                              </a:rPr>
                            </m:ctrlPr>
                          </m:sSubPr>
                          <m:e>
                            <m:d>
                              <m:dPr>
                                <m:ctrlPr>
                                  <a:rPr lang="en-GB" sz="1400" i="1">
                                    <a:solidFill>
                                      <a:schemeClr val="tx1"/>
                                    </a:solidFill>
                                    <a:latin typeface="Cambria Math"/>
                                  </a:rPr>
                                </m:ctrlPr>
                              </m:dPr>
                              <m:e>
                                <m:r>
                                  <a:rPr lang="en-US" sz="1400" b="1" i="1">
                                    <a:solidFill>
                                      <a:schemeClr val="tx1"/>
                                    </a:solidFill>
                                    <a:latin typeface="Cambria Math"/>
                                  </a:rPr>
                                  <m:t>𝛌</m:t>
                                </m:r>
                              </m:e>
                            </m:d>
                            <m:r>
                              <a:rPr lang="en-US" sz="1400" b="1" i="1" dirty="0" smtClean="0">
                                <a:solidFill>
                                  <a:schemeClr val="tx1"/>
                                </a:solidFill>
                                <a:latin typeface="Cambria Math"/>
                              </a:rPr>
                              <m:t>𝑪</m:t>
                            </m:r>
                          </m:e>
                          <m:sub>
                            <m:r>
                              <a:rPr lang="en-US" sz="1400" b="1" i="1" dirty="0">
                                <a:solidFill>
                                  <a:schemeClr val="tx1"/>
                                </a:solidFill>
                                <a:latin typeface="Cambria Math"/>
                              </a:rPr>
                              <m:t>𝒔</m:t>
                            </m:r>
                          </m:sub>
                        </m:sSub>
                        <m:d>
                          <m:dPr>
                            <m:ctrlPr>
                              <a:rPr lang="en-GB" sz="1400" i="1">
                                <a:solidFill>
                                  <a:schemeClr val="tx1"/>
                                </a:solidFill>
                                <a:latin typeface="Cambria Math"/>
                              </a:rPr>
                            </m:ctrlPr>
                          </m:dPr>
                          <m:e>
                            <m:r>
                              <a:rPr lang="en-US" sz="1400" b="1" i="1">
                                <a:solidFill>
                                  <a:schemeClr val="tx1"/>
                                </a:solidFill>
                                <a:latin typeface="Cambria Math"/>
                              </a:rPr>
                              <m:t>𝛌</m:t>
                            </m:r>
                          </m:e>
                        </m:d>
                      </m:num>
                      <m:den>
                        <m:r>
                          <a:rPr lang="en-US" sz="1400" b="1" i="1" dirty="0" smtClean="0">
                            <a:solidFill>
                              <a:schemeClr val="tx1"/>
                            </a:solidFill>
                            <a:latin typeface="Cambria Math"/>
                          </a:rPr>
                          <m:t>𝟏</m:t>
                        </m:r>
                        <m:r>
                          <a:rPr lang="en-US" sz="1400" b="1" i="1" dirty="0" smtClean="0">
                            <a:solidFill>
                              <a:schemeClr val="tx1"/>
                            </a:solidFill>
                            <a:latin typeface="Cambria Math"/>
                          </a:rPr>
                          <m:t>−</m:t>
                        </m:r>
                        <m:sSub>
                          <m:sSubPr>
                            <m:ctrlPr>
                              <a:rPr lang="en-GB" sz="1400" i="1" dirty="0">
                                <a:solidFill>
                                  <a:schemeClr val="tx1"/>
                                </a:solidFill>
                                <a:latin typeface="Cambria Math"/>
                              </a:rPr>
                            </m:ctrlPr>
                          </m:sSubPr>
                          <m:e>
                            <m:r>
                              <a:rPr lang="en-US" sz="1400" b="1" i="1" dirty="0">
                                <a:solidFill>
                                  <a:schemeClr val="tx1"/>
                                </a:solidFill>
                                <a:latin typeface="Cambria Math"/>
                              </a:rPr>
                              <m:t>𝒓</m:t>
                            </m:r>
                          </m:e>
                          <m:sub>
                            <m:r>
                              <a:rPr lang="en-US" sz="1400" b="1" i="1" dirty="0">
                                <a:solidFill>
                                  <a:schemeClr val="tx1"/>
                                </a:solidFill>
                                <a:latin typeface="Cambria Math"/>
                              </a:rPr>
                              <m:t>𝒔</m:t>
                            </m:r>
                          </m:sub>
                        </m:sSub>
                        <m:d>
                          <m:dPr>
                            <m:ctrlPr>
                              <a:rPr lang="en-GB" sz="1400" i="1">
                                <a:solidFill>
                                  <a:schemeClr val="tx1"/>
                                </a:solidFill>
                                <a:latin typeface="Cambria Math"/>
                              </a:rPr>
                            </m:ctrlPr>
                          </m:dPr>
                          <m:e>
                            <m:r>
                              <a:rPr lang="en-US" sz="1400" b="1" i="1">
                                <a:solidFill>
                                  <a:schemeClr val="tx1"/>
                                </a:solidFill>
                                <a:latin typeface="Cambria Math"/>
                              </a:rPr>
                              <m:t>𝛌</m:t>
                            </m:r>
                          </m:e>
                        </m:d>
                        <m:sSub>
                          <m:sSubPr>
                            <m:ctrlPr>
                              <a:rPr lang="en-GB" sz="1400" i="1" dirty="0">
                                <a:solidFill>
                                  <a:schemeClr val="tx1"/>
                                </a:solidFill>
                                <a:latin typeface="Cambria Math"/>
                              </a:rPr>
                            </m:ctrlPr>
                          </m:sSubPr>
                          <m:e>
                            <m:r>
                              <a:rPr lang="en-US" sz="1400" b="1" i="1" dirty="0">
                                <a:solidFill>
                                  <a:schemeClr val="tx1"/>
                                </a:solidFill>
                                <a:latin typeface="Cambria Math"/>
                              </a:rPr>
                              <m:t>𝒓</m:t>
                            </m:r>
                          </m:e>
                          <m:sub>
                            <m:r>
                              <a:rPr lang="en-US" sz="1400" b="1" i="1" dirty="0">
                                <a:solidFill>
                                  <a:schemeClr val="tx1"/>
                                </a:solidFill>
                                <a:latin typeface="Cambria Math"/>
                              </a:rPr>
                              <m:t>𝒈</m:t>
                            </m:r>
                          </m:sub>
                        </m:sSub>
                        <m:d>
                          <m:dPr>
                            <m:ctrlPr>
                              <a:rPr lang="en-GB" sz="1400" i="1">
                                <a:solidFill>
                                  <a:schemeClr val="tx1"/>
                                </a:solidFill>
                                <a:latin typeface="Cambria Math"/>
                              </a:rPr>
                            </m:ctrlPr>
                          </m:dPr>
                          <m:e>
                            <m:r>
                              <a:rPr lang="en-US" sz="1400" b="1" i="1">
                                <a:solidFill>
                                  <a:schemeClr val="tx1"/>
                                </a:solidFill>
                                <a:latin typeface="Cambria Math"/>
                              </a:rPr>
                              <m:t>𝛌</m:t>
                            </m:r>
                          </m:e>
                        </m:d>
                      </m:den>
                    </m:f>
                  </m:oMath>
                </a14:m>
                <a:endParaRPr lang="en-GB" sz="1400" dirty="0">
                  <a:solidFill>
                    <a:schemeClr val="tx1"/>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179512" y="5250378"/>
                <a:ext cx="3516475" cy="494623"/>
              </a:xfrm>
              <a:prstGeom prst="rect">
                <a:avLst/>
              </a:prstGeom>
              <a:blipFill rotWithShape="1">
                <a:blip r:embed="rId8"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4324564" y="3536057"/>
                <a:ext cx="4398840" cy="1569660"/>
              </a:xfrm>
              <a:prstGeom prst="rect">
                <a:avLst/>
              </a:prstGeom>
              <a:noFill/>
            </p:spPr>
            <p:txBody>
              <a:bodyPr wrap="square">
                <a:spAutoFit/>
              </a:bodyPr>
              <a:lstStyle/>
              <a:p>
                <a:r>
                  <a:rPr lang="en-US" altLang="en-US" sz="1200" b="0" dirty="0" smtClean="0">
                    <a:solidFill>
                      <a:schemeClr val="tx1"/>
                    </a:solidFill>
                  </a:rPr>
                  <a:t>T</a:t>
                </a:r>
                <a:r>
                  <a:rPr lang="en-US" altLang="en-US" sz="1200" b="0" baseline="-25000" dirty="0" err="1" smtClean="0">
                    <a:solidFill>
                      <a:schemeClr val="tx1"/>
                    </a:solidFill>
                  </a:rPr>
                  <a:t>aa</a:t>
                </a:r>
                <a:r>
                  <a:rPr lang="en-US" altLang="en-US" sz="1200" b="0" baseline="-25000" dirty="0" smtClean="0">
                    <a:solidFill>
                      <a:schemeClr val="tx1"/>
                    </a:solidFill>
                  </a:rPr>
                  <a:t> </a:t>
                </a:r>
                <a14:m>
                  <m:oMath xmlns:m="http://schemas.openxmlformats.org/officeDocument/2006/math">
                    <m:d>
                      <m:dPr>
                        <m:ctrlPr>
                          <a:rPr lang="en-GB" sz="1200" b="0" i="1">
                            <a:solidFill>
                              <a:schemeClr val="tx1"/>
                            </a:solidFill>
                            <a:latin typeface="Cambria Math"/>
                          </a:rPr>
                        </m:ctrlPr>
                      </m:dPr>
                      <m:e>
                        <m:r>
                          <m:rPr>
                            <m:sty m:val="p"/>
                          </m:rPr>
                          <a:rPr lang="en-US" sz="1200" b="0">
                            <a:solidFill>
                              <a:schemeClr val="tx1"/>
                            </a:solidFill>
                            <a:latin typeface="Cambria Math"/>
                          </a:rPr>
                          <m:t>λ</m:t>
                        </m:r>
                      </m:e>
                    </m:d>
                  </m:oMath>
                </a14:m>
                <a:r>
                  <a:rPr lang="en-US" altLang="en-US" sz="1200" b="0" dirty="0" smtClean="0">
                    <a:solidFill>
                      <a:schemeClr val="tx1"/>
                    </a:solidFill>
                  </a:rPr>
                  <a:t> </a:t>
                </a:r>
                <a:r>
                  <a:rPr lang="en-GB" altLang="en-US" sz="1200" b="0" dirty="0">
                    <a:solidFill>
                      <a:schemeClr val="tx1"/>
                    </a:solidFill>
                  </a:rPr>
                  <a:t>transmittance for aerosol absorption	 </a:t>
                </a:r>
              </a:p>
              <a:p>
                <a:r>
                  <a:rPr lang="en-US" altLang="en-US" sz="1200" b="0" dirty="0" err="1">
                    <a:solidFill>
                      <a:schemeClr val="tx1"/>
                    </a:solidFill>
                  </a:rPr>
                  <a:t>T</a:t>
                </a:r>
                <a:r>
                  <a:rPr lang="en-US" altLang="en-US" sz="1200" b="0" baseline="-25000" dirty="0" err="1">
                    <a:solidFill>
                      <a:schemeClr val="tx1"/>
                    </a:solidFill>
                  </a:rPr>
                  <a:t>as</a:t>
                </a:r>
                <a:r>
                  <a:rPr lang="en-US" altLang="en-US" sz="1200" b="0" dirty="0">
                    <a:solidFill>
                      <a:schemeClr val="tx1"/>
                    </a:solidFill>
                  </a:rPr>
                  <a:t> </a:t>
                </a:r>
                <a14:m>
                  <m:oMath xmlns:m="http://schemas.openxmlformats.org/officeDocument/2006/math">
                    <m:d>
                      <m:dPr>
                        <m:ctrlPr>
                          <a:rPr lang="en-GB" sz="1200" b="0" i="1">
                            <a:solidFill>
                              <a:schemeClr val="tx1"/>
                            </a:solidFill>
                            <a:latin typeface="Cambria Math"/>
                          </a:rPr>
                        </m:ctrlPr>
                      </m:dPr>
                      <m:e>
                        <m:r>
                          <m:rPr>
                            <m:sty m:val="p"/>
                          </m:rPr>
                          <a:rPr lang="en-US" sz="1200" b="0">
                            <a:solidFill>
                              <a:schemeClr val="tx1"/>
                            </a:solidFill>
                            <a:latin typeface="Cambria Math"/>
                          </a:rPr>
                          <m:t>λ</m:t>
                        </m:r>
                      </m:e>
                    </m:d>
                    <m:r>
                      <a:rPr lang="en-US" sz="1200" b="0" i="1">
                        <a:solidFill>
                          <a:schemeClr val="tx1"/>
                        </a:solidFill>
                        <a:latin typeface="Cambria Math"/>
                      </a:rPr>
                      <m:t> </m:t>
                    </m:r>
                  </m:oMath>
                </a14:m>
                <a:r>
                  <a:rPr lang="en-GB" altLang="en-US" sz="1200" b="0" dirty="0">
                    <a:solidFill>
                      <a:schemeClr val="tx1"/>
                    </a:solidFill>
                  </a:rPr>
                  <a:t>transmittance for aerosol </a:t>
                </a:r>
                <a:r>
                  <a:rPr lang="en-GB" altLang="en-US" sz="1200" b="0" dirty="0" smtClean="0">
                    <a:solidFill>
                      <a:schemeClr val="tx1"/>
                    </a:solidFill>
                  </a:rPr>
                  <a:t>scattering</a:t>
                </a:r>
              </a:p>
              <a:p>
                <a:r>
                  <a:rPr lang="en-GB" altLang="en-US" sz="1200" b="0" dirty="0" smtClean="0">
                    <a:solidFill>
                      <a:schemeClr val="tx1"/>
                    </a:solidFill>
                    <a:sym typeface="Symbol"/>
                  </a:rPr>
                  <a:t> </a:t>
                </a:r>
                <a14:m>
                  <m:oMath xmlns:m="http://schemas.openxmlformats.org/officeDocument/2006/math">
                    <m:d>
                      <m:dPr>
                        <m:ctrlPr>
                          <a:rPr lang="en-GB" sz="1200" b="0" i="1">
                            <a:solidFill>
                              <a:schemeClr val="tx1"/>
                            </a:solidFill>
                            <a:latin typeface="Cambria Math"/>
                          </a:rPr>
                        </m:ctrlPr>
                      </m:dPr>
                      <m:e>
                        <m:r>
                          <m:rPr>
                            <m:sty m:val="p"/>
                          </m:rPr>
                          <a:rPr lang="en-US" sz="1200" b="0">
                            <a:solidFill>
                              <a:schemeClr val="tx1"/>
                            </a:solidFill>
                            <a:latin typeface="Cambria Math"/>
                          </a:rPr>
                          <m:t>λ</m:t>
                        </m:r>
                      </m:e>
                    </m:d>
                    <m:r>
                      <a:rPr lang="en-US" sz="1200" b="0" i="1">
                        <a:solidFill>
                          <a:schemeClr val="tx1"/>
                        </a:solidFill>
                        <a:latin typeface="Cambria Math"/>
                      </a:rPr>
                      <m:t> </m:t>
                    </m:r>
                  </m:oMath>
                </a14:m>
                <a:r>
                  <a:rPr lang="en-GB" altLang="en-US" sz="1200" b="0" dirty="0" smtClean="0">
                    <a:solidFill>
                      <a:schemeClr val="tx1"/>
                    </a:solidFill>
                  </a:rPr>
                  <a:t>single-scattering albedo</a:t>
                </a:r>
                <a:endParaRPr lang="en-GB" altLang="en-US" sz="1200" b="0" dirty="0">
                  <a:solidFill>
                    <a:schemeClr val="tx1"/>
                  </a:solidFill>
                </a:endParaRPr>
              </a:p>
              <a:p>
                <a:r>
                  <a:rPr lang="en-GB" altLang="en-US" sz="1200" b="0" dirty="0">
                    <a:solidFill>
                      <a:schemeClr val="tx1"/>
                    </a:solidFill>
                  </a:rPr>
                  <a:t>D</a:t>
                </a:r>
                <a:r>
                  <a:rPr lang="en-GB" altLang="en-US" sz="1200" b="0" baseline="-25000" dirty="0">
                    <a:solidFill>
                      <a:schemeClr val="tx1"/>
                    </a:solidFill>
                  </a:rPr>
                  <a:t>s</a:t>
                </a:r>
                <a:r>
                  <a:rPr lang="en-GB" altLang="en-US" sz="1200" b="0" dirty="0">
                    <a:solidFill>
                      <a:schemeClr val="tx1"/>
                    </a:solidFill>
                  </a:rPr>
                  <a:t> </a:t>
                </a:r>
                <a14:m>
                  <m:oMath xmlns:m="http://schemas.openxmlformats.org/officeDocument/2006/math">
                    <m:d>
                      <m:dPr>
                        <m:ctrlPr>
                          <a:rPr lang="en-GB" sz="1200" b="0" i="1">
                            <a:solidFill>
                              <a:schemeClr val="tx1"/>
                            </a:solidFill>
                            <a:latin typeface="Cambria Math"/>
                          </a:rPr>
                        </m:ctrlPr>
                      </m:dPr>
                      <m:e>
                        <m:r>
                          <m:rPr>
                            <m:sty m:val="p"/>
                          </m:rPr>
                          <a:rPr lang="en-US" sz="1200" b="0">
                            <a:solidFill>
                              <a:schemeClr val="tx1"/>
                            </a:solidFill>
                            <a:latin typeface="Cambria Math"/>
                          </a:rPr>
                          <m:t>λ</m:t>
                        </m:r>
                      </m:e>
                    </m:d>
                  </m:oMath>
                </a14:m>
                <a:r>
                  <a:rPr lang="en-GB" altLang="en-US" sz="1200" b="0" dirty="0">
                    <a:solidFill>
                      <a:schemeClr val="tx1"/>
                    </a:solidFill>
                  </a:rPr>
                  <a:t> aerosol forward scattering fraction</a:t>
                </a:r>
              </a:p>
              <a:p>
                <a:r>
                  <a:rPr lang="en-GB" altLang="en-US" sz="1200" b="0" dirty="0" err="1">
                    <a:solidFill>
                      <a:schemeClr val="tx1"/>
                    </a:solidFill>
                  </a:rPr>
                  <a:t>r</a:t>
                </a:r>
                <a:r>
                  <a:rPr lang="en-GB" altLang="en-US" sz="1200" b="0" baseline="-25000" dirty="0" err="1">
                    <a:solidFill>
                      <a:schemeClr val="tx1"/>
                    </a:solidFill>
                  </a:rPr>
                  <a:t>g</a:t>
                </a:r>
                <a:r>
                  <a:rPr lang="en-GB" altLang="en-US" sz="1200" b="0" baseline="-25000" dirty="0">
                    <a:solidFill>
                      <a:schemeClr val="tx1"/>
                    </a:solidFill>
                  </a:rPr>
                  <a:t> </a:t>
                </a:r>
                <a14:m>
                  <m:oMath xmlns:m="http://schemas.openxmlformats.org/officeDocument/2006/math">
                    <m:d>
                      <m:dPr>
                        <m:ctrlPr>
                          <a:rPr lang="en-GB" sz="1200" b="0" i="1">
                            <a:solidFill>
                              <a:schemeClr val="tx1"/>
                            </a:solidFill>
                            <a:latin typeface="Cambria Math"/>
                          </a:rPr>
                        </m:ctrlPr>
                      </m:dPr>
                      <m:e>
                        <m:r>
                          <m:rPr>
                            <m:sty m:val="p"/>
                          </m:rPr>
                          <a:rPr lang="en-US" sz="1200" b="0">
                            <a:solidFill>
                              <a:schemeClr val="tx1"/>
                            </a:solidFill>
                            <a:latin typeface="Cambria Math"/>
                          </a:rPr>
                          <m:t>λ</m:t>
                        </m:r>
                      </m:e>
                    </m:d>
                  </m:oMath>
                </a14:m>
                <a:r>
                  <a:rPr lang="en-GB" altLang="en-US" sz="1200" b="0" dirty="0">
                    <a:solidFill>
                      <a:schemeClr val="tx1"/>
                    </a:solidFill>
                  </a:rPr>
                  <a:t>  ground albedo</a:t>
                </a:r>
              </a:p>
              <a:p>
                <a:r>
                  <a:rPr lang="en-GB" altLang="en-US" sz="1200" b="0" dirty="0" err="1">
                    <a:solidFill>
                      <a:schemeClr val="tx1"/>
                    </a:solidFill>
                  </a:rPr>
                  <a:t>r</a:t>
                </a:r>
                <a:r>
                  <a:rPr lang="en-GB" altLang="en-US" sz="1200" b="0" baseline="-25000" dirty="0" err="1">
                    <a:solidFill>
                      <a:schemeClr val="tx1"/>
                    </a:solidFill>
                  </a:rPr>
                  <a:t>s</a:t>
                </a:r>
                <a:r>
                  <a:rPr lang="en-GB" altLang="en-US" sz="1200" b="0" baseline="-25000" dirty="0">
                    <a:solidFill>
                      <a:schemeClr val="tx1"/>
                    </a:solidFill>
                  </a:rPr>
                  <a:t> </a:t>
                </a:r>
                <a14:m>
                  <m:oMath xmlns:m="http://schemas.openxmlformats.org/officeDocument/2006/math">
                    <m:d>
                      <m:dPr>
                        <m:ctrlPr>
                          <a:rPr lang="en-GB" sz="1200" b="0" i="1">
                            <a:solidFill>
                              <a:schemeClr val="tx1"/>
                            </a:solidFill>
                            <a:latin typeface="Cambria Math"/>
                          </a:rPr>
                        </m:ctrlPr>
                      </m:dPr>
                      <m:e>
                        <m:r>
                          <m:rPr>
                            <m:sty m:val="p"/>
                          </m:rPr>
                          <a:rPr lang="en-US" sz="1200" b="0">
                            <a:solidFill>
                              <a:schemeClr val="tx1"/>
                            </a:solidFill>
                            <a:latin typeface="Cambria Math"/>
                          </a:rPr>
                          <m:t>λ</m:t>
                        </m:r>
                      </m:e>
                    </m:d>
                  </m:oMath>
                </a14:m>
                <a:r>
                  <a:rPr lang="en-GB" altLang="en-US" sz="1200" b="0" baseline="-25000" dirty="0">
                    <a:solidFill>
                      <a:schemeClr val="tx1"/>
                    </a:solidFill>
                  </a:rPr>
                  <a:t>  </a:t>
                </a:r>
                <a:r>
                  <a:rPr lang="en-GB" altLang="en-US" sz="1200" b="0" dirty="0">
                    <a:solidFill>
                      <a:schemeClr val="tx1"/>
                    </a:solidFill>
                  </a:rPr>
                  <a:t>sky reflectivity </a:t>
                </a:r>
                <a:endParaRPr lang="en-GB" altLang="en-US" sz="1200" b="0" dirty="0" smtClean="0">
                  <a:solidFill>
                    <a:schemeClr val="tx1"/>
                  </a:solidFill>
                </a:endParaRPr>
              </a:p>
              <a:p>
                <a14:m>
                  <m:oMath xmlns:m="http://schemas.openxmlformats.org/officeDocument/2006/math">
                    <m:sSub>
                      <m:sSubPr>
                        <m:ctrlPr>
                          <a:rPr lang="en-GB" sz="1200" b="0" i="1" dirty="0">
                            <a:solidFill>
                              <a:schemeClr val="tx1"/>
                            </a:solidFill>
                            <a:latin typeface="Cambria Math"/>
                          </a:rPr>
                        </m:ctrlPr>
                      </m:sSubPr>
                      <m:e>
                        <m:r>
                          <a:rPr lang="en-US" sz="1200" b="0" i="1" dirty="0">
                            <a:solidFill>
                              <a:schemeClr val="tx1"/>
                            </a:solidFill>
                            <a:latin typeface="Cambria Math"/>
                          </a:rPr>
                          <m:t>𝐶</m:t>
                        </m:r>
                      </m:e>
                      <m:sub>
                        <m:r>
                          <a:rPr lang="en-US" sz="1200" b="0" i="1" dirty="0">
                            <a:solidFill>
                              <a:schemeClr val="tx1"/>
                            </a:solidFill>
                            <a:latin typeface="Cambria Math"/>
                          </a:rPr>
                          <m:t>𝑠</m:t>
                        </m:r>
                      </m:sub>
                    </m:sSub>
                    <m:d>
                      <m:dPr>
                        <m:ctrlPr>
                          <a:rPr lang="en-GB" sz="1200" b="0" i="1">
                            <a:solidFill>
                              <a:schemeClr val="tx1"/>
                            </a:solidFill>
                            <a:latin typeface="Cambria Math"/>
                          </a:rPr>
                        </m:ctrlPr>
                      </m:dPr>
                      <m:e>
                        <m:r>
                          <m:rPr>
                            <m:sty m:val="p"/>
                          </m:rPr>
                          <a:rPr lang="en-US" sz="1200" b="0">
                            <a:solidFill>
                              <a:schemeClr val="tx1"/>
                            </a:solidFill>
                            <a:latin typeface="Cambria Math"/>
                          </a:rPr>
                          <m:t>λ</m:t>
                        </m:r>
                      </m:e>
                    </m:d>
                  </m:oMath>
                </a14:m>
                <a:r>
                  <a:rPr lang="en-GB" altLang="en-US" sz="1200" b="0" dirty="0" smtClean="0">
                    <a:solidFill>
                      <a:schemeClr val="tx1"/>
                    </a:solidFill>
                  </a:rPr>
                  <a:t> </a:t>
                </a:r>
                <a:r>
                  <a:rPr lang="en-US" altLang="en-US" sz="1200" b="0" dirty="0">
                    <a:solidFill>
                      <a:schemeClr val="tx1"/>
                    </a:solidFill>
                  </a:rPr>
                  <a:t>the influence of the </a:t>
                </a:r>
                <a14:m>
                  <m:oMath xmlns:m="http://schemas.openxmlformats.org/officeDocument/2006/math">
                    <m:r>
                      <m:rPr>
                        <m:sty m:val="p"/>
                      </m:rPr>
                      <a:rPr lang="en-US" sz="1200" b="0">
                        <a:solidFill>
                          <a:schemeClr val="tx1"/>
                        </a:solidFill>
                        <a:latin typeface="Cambria Math"/>
                      </a:rPr>
                      <m:t>λ</m:t>
                    </m:r>
                  </m:oMath>
                </a14:m>
                <a:r>
                  <a:rPr lang="en-US" altLang="en-US" sz="1200" b="0" dirty="0">
                    <a:solidFill>
                      <a:schemeClr val="tx1"/>
                    </a:solidFill>
                  </a:rPr>
                  <a:t> on </a:t>
                </a:r>
                <a:r>
                  <a:rPr lang="en-US" altLang="en-US" sz="1200" b="0" dirty="0" smtClean="0">
                    <a:solidFill>
                      <a:schemeClr val="tx1"/>
                    </a:solidFill>
                  </a:rPr>
                  <a:t>the forward directed</a:t>
                </a:r>
                <a:r>
                  <a:rPr lang="en-GB" altLang="en-US" sz="1200" b="0" dirty="0" smtClean="0">
                    <a:solidFill>
                      <a:schemeClr val="tx1"/>
                    </a:solidFill>
                  </a:rPr>
                  <a:t> </a:t>
                </a:r>
                <a:r>
                  <a:rPr lang="en-US" altLang="en-US" sz="1200" b="0" dirty="0" smtClean="0">
                    <a:solidFill>
                      <a:schemeClr val="tx1"/>
                    </a:solidFill>
                  </a:rPr>
                  <a:t>radiation</a:t>
                </a:r>
              </a:p>
              <a:p>
                <a:r>
                  <a:rPr lang="en-GB" altLang="en-US" sz="1200" b="0" dirty="0" smtClean="0">
                    <a:solidFill>
                      <a:schemeClr val="tx1"/>
                    </a:solidFill>
                  </a:rPr>
                  <a:t> </a:t>
                </a:r>
                <a:r>
                  <a:rPr lang="en-GB" altLang="en-US" sz="1200" b="0" dirty="0" smtClean="0">
                    <a:solidFill>
                      <a:schemeClr val="tx1"/>
                    </a:solidFill>
                    <a:sym typeface="Symbol"/>
                  </a:rPr>
                  <a:t> </a:t>
                </a:r>
                <a:r>
                  <a:rPr lang="en-GB" altLang="en-US" sz="1200" b="0" dirty="0" smtClean="0">
                    <a:solidFill>
                      <a:schemeClr val="tx1"/>
                    </a:solidFill>
                  </a:rPr>
                  <a:t>asymmetry coefficient (OPAC)</a:t>
                </a:r>
                <a:endParaRPr lang="en-GB" altLang="en-US" sz="1200" b="0" dirty="0">
                  <a:solidFill>
                    <a:schemeClr val="tx1"/>
                  </a:solidFill>
                </a:endParaRPr>
              </a:p>
            </p:txBody>
          </p:sp>
        </mc:Choice>
        <mc:Fallback>
          <p:sp>
            <p:nvSpPr>
              <p:cNvPr id="12" name="Rectangle 11"/>
              <p:cNvSpPr>
                <a:spLocks noRot="1" noChangeAspect="1" noMove="1" noResize="1" noEditPoints="1" noAdjustHandles="1" noChangeArrowheads="1" noChangeShapeType="1" noTextEdit="1"/>
              </p:cNvSpPr>
              <p:nvPr/>
            </p:nvSpPr>
            <p:spPr>
              <a:xfrm>
                <a:off x="4324564" y="3536057"/>
                <a:ext cx="4398840" cy="1569660"/>
              </a:xfrm>
              <a:prstGeom prst="rect">
                <a:avLst/>
              </a:prstGeom>
              <a:blipFill rotWithShape="1">
                <a:blip r:embed="rId9" cstate="print"/>
                <a:stretch>
                  <a:fillRect b="-1938"/>
                </a:stretch>
              </a:blipFill>
            </p:spPr>
            <p:txBody>
              <a:bodyPr/>
              <a:lstStyle/>
              <a:p>
                <a:r>
                  <a:rPr lang="en-GB">
                    <a:noFill/>
                  </a:rPr>
                  <a:t> </a:t>
                </a:r>
              </a:p>
            </p:txBody>
          </p:sp>
        </mc:Fallback>
      </mc:AlternateContent>
      <p:sp>
        <p:nvSpPr>
          <p:cNvPr id="10" name="TextBox 9"/>
          <p:cNvSpPr txBox="1"/>
          <p:nvPr/>
        </p:nvSpPr>
        <p:spPr>
          <a:xfrm>
            <a:off x="29144" y="545852"/>
            <a:ext cx="8552791" cy="1015663"/>
          </a:xfrm>
          <a:prstGeom prst="rect">
            <a:avLst/>
          </a:prstGeom>
          <a:noFill/>
        </p:spPr>
        <p:txBody>
          <a:bodyPr wrap="none" rtlCol="0">
            <a:spAutoFit/>
          </a:bodyPr>
          <a:lstStyle/>
          <a:p>
            <a:pPr>
              <a:buNone/>
            </a:pPr>
            <a:r>
              <a:rPr lang="en-GB" sz="1200" b="0" dirty="0" smtClean="0">
                <a:solidFill>
                  <a:schemeClr val="tx1"/>
                </a:solidFill>
              </a:rPr>
              <a:t>Simplified approach:</a:t>
            </a:r>
          </a:p>
          <a:p>
            <a:pPr marL="171450" indent="-171450"/>
            <a:r>
              <a:rPr lang="en-GB" sz="1200" b="0" dirty="0">
                <a:solidFill>
                  <a:schemeClr val="tx1"/>
                </a:solidFill>
              </a:rPr>
              <a:t>photons that are not directly transmitted or absorbed </a:t>
            </a:r>
            <a:r>
              <a:rPr lang="en-GB" sz="1200" b="0" dirty="0" smtClean="0">
                <a:solidFill>
                  <a:schemeClr val="tx1"/>
                </a:solidFill>
              </a:rPr>
              <a:t>are </a:t>
            </a:r>
            <a:r>
              <a:rPr lang="en-GB" sz="1200" b="0" dirty="0">
                <a:solidFill>
                  <a:schemeClr val="tx1"/>
                </a:solidFill>
              </a:rPr>
              <a:t>scattered in all directions and that the downward part of the diffuse radiation </a:t>
            </a:r>
            <a:endParaRPr lang="en-GB" sz="1200" b="0" dirty="0" smtClean="0">
              <a:solidFill>
                <a:schemeClr val="tx1"/>
              </a:solidFill>
            </a:endParaRPr>
          </a:p>
          <a:p>
            <a:pPr>
              <a:buNone/>
            </a:pPr>
            <a:r>
              <a:rPr lang="en-GB" sz="1200" b="0" dirty="0" smtClean="0">
                <a:solidFill>
                  <a:schemeClr val="tx1"/>
                </a:solidFill>
              </a:rPr>
              <a:t>can </a:t>
            </a:r>
            <a:r>
              <a:rPr lang="en-GB" sz="1200" b="0" dirty="0">
                <a:solidFill>
                  <a:schemeClr val="tx1"/>
                </a:solidFill>
              </a:rPr>
              <a:t>be </a:t>
            </a:r>
            <a:r>
              <a:rPr lang="en-GB" sz="1200" b="0" dirty="0" smtClean="0">
                <a:solidFill>
                  <a:schemeClr val="tx1"/>
                </a:solidFill>
              </a:rPr>
              <a:t>predicted</a:t>
            </a:r>
          </a:p>
          <a:p>
            <a:pPr marL="171450" indent="-171450"/>
            <a:r>
              <a:rPr lang="en-GB" sz="1200" b="0" dirty="0">
                <a:solidFill>
                  <a:schemeClr val="tx1"/>
                </a:solidFill>
              </a:rPr>
              <a:t>use the same transmittance functions used to calculate direct </a:t>
            </a:r>
            <a:r>
              <a:rPr lang="en-GB" sz="1200" b="0" dirty="0" smtClean="0">
                <a:solidFill>
                  <a:schemeClr val="tx1"/>
                </a:solidFill>
              </a:rPr>
              <a:t>radiation</a:t>
            </a:r>
          </a:p>
          <a:p>
            <a:pPr marL="171450" indent="-171450"/>
            <a:r>
              <a:rPr lang="en-GB" sz="1200" b="0" dirty="0" smtClean="0">
                <a:solidFill>
                  <a:schemeClr val="tx1"/>
                </a:solidFill>
              </a:rPr>
              <a:t>modified set </a:t>
            </a:r>
            <a:r>
              <a:rPr lang="en-GB" sz="1200" b="0" dirty="0">
                <a:solidFill>
                  <a:schemeClr val="tx1"/>
                </a:solidFill>
              </a:rPr>
              <a:t>of equations from the Bird and Riordan </a:t>
            </a:r>
            <a:r>
              <a:rPr lang="en-GB" sz="1200" b="0" dirty="0" smtClean="0">
                <a:solidFill>
                  <a:schemeClr val="tx1"/>
                </a:solidFill>
              </a:rPr>
              <a:t>(1986) spectral </a:t>
            </a:r>
            <a:r>
              <a:rPr lang="en-GB" sz="1200" b="0" dirty="0">
                <a:solidFill>
                  <a:schemeClr val="tx1"/>
                </a:solidFill>
              </a:rPr>
              <a:t>model</a:t>
            </a:r>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6" name="Object 15"/>
          <p:cNvGraphicFramePr>
            <a:graphicFrameLocks noChangeAspect="1"/>
          </p:cNvGraphicFramePr>
          <p:nvPr>
            <p:extLst>
              <p:ext uri="{D42A27DB-BD31-4B8C-83A1-F6EECF244321}">
                <p14:modId xmlns:p14="http://schemas.microsoft.com/office/powerpoint/2010/main" xmlns="" val="3800616243"/>
              </p:ext>
            </p:extLst>
          </p:nvPr>
        </p:nvGraphicFramePr>
        <p:xfrm>
          <a:off x="251520" y="2924944"/>
          <a:ext cx="1876425" cy="257175"/>
        </p:xfrm>
        <a:graphic>
          <a:graphicData uri="http://schemas.openxmlformats.org/presentationml/2006/ole">
            <p:oleObj spid="_x0000_s109447" r:id="rId10" imgW="1879600" imgH="254000" progId="Equation.3">
              <p:embed/>
            </p:oleObj>
          </a:graphicData>
        </a:graphic>
      </p:graphicFrame>
      <p:sp>
        <p:nvSpPr>
          <p:cNvPr id="1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1" name="Object 20"/>
          <p:cNvGraphicFramePr>
            <a:graphicFrameLocks noChangeAspect="1"/>
          </p:cNvGraphicFramePr>
          <p:nvPr>
            <p:extLst>
              <p:ext uri="{D42A27DB-BD31-4B8C-83A1-F6EECF244321}">
                <p14:modId xmlns:p14="http://schemas.microsoft.com/office/powerpoint/2010/main" xmlns="" val="2254200595"/>
              </p:ext>
            </p:extLst>
          </p:nvPr>
        </p:nvGraphicFramePr>
        <p:xfrm>
          <a:off x="251520" y="3212976"/>
          <a:ext cx="838200" cy="428625"/>
        </p:xfrm>
        <a:graphic>
          <a:graphicData uri="http://schemas.openxmlformats.org/presentationml/2006/ole">
            <p:oleObj spid="_x0000_s109448" r:id="rId11" imgW="837836" imgH="431613" progId="Equation.3">
              <p:embed/>
            </p:oleObj>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xmlns="" val="4031478188"/>
              </p:ext>
            </p:extLst>
          </p:nvPr>
        </p:nvGraphicFramePr>
        <p:xfrm>
          <a:off x="2321246" y="2924944"/>
          <a:ext cx="1401763" cy="228600"/>
        </p:xfrm>
        <a:graphic>
          <a:graphicData uri="http://schemas.openxmlformats.org/presentationml/2006/ole">
            <p:oleObj spid="_x0000_s109449" r:id="rId12" imgW="1397000" imgH="228600" progId="Equation.3">
              <p:embed/>
            </p:oleObj>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xmlns="" val="4011324754"/>
              </p:ext>
            </p:extLst>
          </p:nvPr>
        </p:nvGraphicFramePr>
        <p:xfrm>
          <a:off x="1320899" y="3272408"/>
          <a:ext cx="658813" cy="228600"/>
        </p:xfrm>
        <a:graphic>
          <a:graphicData uri="http://schemas.openxmlformats.org/presentationml/2006/ole">
            <p:oleObj spid="_x0000_s109450" r:id="rId13" imgW="660400" imgH="228600" progId="Equation.3">
              <p:embed/>
            </p:oleObj>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xmlns="" val="3388250896"/>
              </p:ext>
            </p:extLst>
          </p:nvPr>
        </p:nvGraphicFramePr>
        <p:xfrm>
          <a:off x="194578" y="3799457"/>
          <a:ext cx="2197100" cy="228600"/>
        </p:xfrm>
        <a:graphic>
          <a:graphicData uri="http://schemas.openxmlformats.org/presentationml/2006/ole">
            <p:oleObj spid="_x0000_s109451" name="Equation" r:id="rId14" imgW="2197100" imgH="228600" progId="Equation.3">
              <p:embed/>
            </p:oleObj>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xmlns="" val="1447147889"/>
              </p:ext>
            </p:extLst>
          </p:nvPr>
        </p:nvGraphicFramePr>
        <p:xfrm>
          <a:off x="194578" y="4104257"/>
          <a:ext cx="2601913" cy="228600"/>
        </p:xfrm>
        <a:graphic>
          <a:graphicData uri="http://schemas.openxmlformats.org/presentationml/2006/ole">
            <p:oleObj spid="_x0000_s109452" r:id="rId15" imgW="2603500" imgH="228600" progId="Equation.3">
              <p:embed/>
            </p:oleObj>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xmlns="" val="1820370050"/>
              </p:ext>
            </p:extLst>
          </p:nvPr>
        </p:nvGraphicFramePr>
        <p:xfrm>
          <a:off x="194578" y="4409057"/>
          <a:ext cx="2819400" cy="228600"/>
        </p:xfrm>
        <a:graphic>
          <a:graphicData uri="http://schemas.openxmlformats.org/presentationml/2006/ole">
            <p:oleObj spid="_x0000_s109453" r:id="rId16" imgW="2819400" imgH="228600" progId="Equation.3">
              <p:embed/>
            </p:oleObj>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xmlns="" val="3269435157"/>
              </p:ext>
            </p:extLst>
          </p:nvPr>
        </p:nvGraphicFramePr>
        <p:xfrm>
          <a:off x="194578" y="4653136"/>
          <a:ext cx="838200" cy="228600"/>
        </p:xfrm>
        <a:graphic>
          <a:graphicData uri="http://schemas.openxmlformats.org/presentationml/2006/ole">
            <p:oleObj spid="_x0000_s109454" r:id="rId17" imgW="838200" imgH="228600" progId="Equation.3">
              <p:embed/>
            </p:oleObj>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xmlns="" val="544140040"/>
              </p:ext>
            </p:extLst>
          </p:nvPr>
        </p:nvGraphicFramePr>
        <p:xfrm>
          <a:off x="217128" y="4869160"/>
          <a:ext cx="1219200" cy="266700"/>
        </p:xfrm>
        <a:graphic>
          <a:graphicData uri="http://schemas.openxmlformats.org/presentationml/2006/ole">
            <p:oleObj spid="_x0000_s109455" r:id="rId18" imgW="1218671" imgH="266584" progId="Equation.3">
              <p:embed/>
            </p:oleObj>
          </a:graphicData>
        </a:graphic>
      </p:graphicFrame>
      <p:sp>
        <p:nvSpPr>
          <p:cNvPr id="3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1" name="Object 30"/>
          <p:cNvGraphicFramePr>
            <a:graphicFrameLocks noChangeAspect="1"/>
          </p:cNvGraphicFramePr>
          <p:nvPr>
            <p:extLst>
              <p:ext uri="{D42A27DB-BD31-4B8C-83A1-F6EECF244321}">
                <p14:modId xmlns:p14="http://schemas.microsoft.com/office/powerpoint/2010/main" xmlns="" val="3857389717"/>
              </p:ext>
            </p:extLst>
          </p:nvPr>
        </p:nvGraphicFramePr>
        <p:xfrm>
          <a:off x="234566" y="5805264"/>
          <a:ext cx="4067175" cy="304800"/>
        </p:xfrm>
        <a:graphic>
          <a:graphicData uri="http://schemas.openxmlformats.org/presentationml/2006/ole">
            <p:oleObj spid="_x0000_s109456" r:id="rId19" imgW="4064000" imgH="304800" progId="Equation.3">
              <p:embed/>
            </p:oleObj>
          </a:graphicData>
        </a:graphic>
      </p:graphicFrame>
      <p:pic>
        <p:nvPicPr>
          <p:cNvPr id="108596" name="Picture 52" descr="What is scattering of light? | Socratic"/>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588224" y="1041071"/>
            <a:ext cx="2438400" cy="1495426"/>
          </a:xfrm>
          <a:prstGeom prst="rect">
            <a:avLst/>
          </a:prstGeom>
          <a:noFill/>
          <a:extLst>
            <a:ext uri="{909E8E84-426E-40DD-AFC4-6F175D3DCCD1}">
              <a14:hiddenFill xmlns:a14="http://schemas.microsoft.com/office/drawing/2010/main" xmlns="">
                <a:solidFill>
                  <a:srgbClr val="FFFFFF"/>
                </a:solidFill>
              </a14:hiddenFill>
            </a:ext>
          </a:extLst>
        </p:spPr>
      </p:pic>
      <p:sp>
        <p:nvSpPr>
          <p:cNvPr id="108576" name="Rectangle 108575"/>
          <p:cNvSpPr/>
          <p:nvPr/>
        </p:nvSpPr>
        <p:spPr>
          <a:xfrm>
            <a:off x="7424788" y="2462699"/>
            <a:ext cx="1603324" cy="246221"/>
          </a:xfrm>
          <a:prstGeom prst="rect">
            <a:avLst/>
          </a:prstGeom>
        </p:spPr>
        <p:txBody>
          <a:bodyPr wrap="none">
            <a:spAutoFit/>
          </a:bodyPr>
          <a:lstStyle/>
          <a:p>
            <a:pPr>
              <a:buNone/>
            </a:pPr>
            <a:r>
              <a:rPr lang="en-GB" sz="1000" b="0" dirty="0" smtClean="0">
                <a:solidFill>
                  <a:schemeClr val="tx1"/>
                </a:solidFill>
              </a:rPr>
              <a:t>Source: https</a:t>
            </a:r>
            <a:r>
              <a:rPr lang="en-GB" sz="1000" b="0" dirty="0">
                <a:solidFill>
                  <a:schemeClr val="tx1"/>
                </a:solidFill>
              </a:rPr>
              <a:t>://socratic.org/</a:t>
            </a:r>
          </a:p>
        </p:txBody>
      </p:sp>
    </p:spTree>
    <p:extLst>
      <p:ext uri="{BB962C8B-B14F-4D97-AF65-F5344CB8AC3E}">
        <p14:creationId xmlns:p14="http://schemas.microsoft.com/office/powerpoint/2010/main" xmlns="" val="18916013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27584" y="53752"/>
            <a:ext cx="7564437" cy="782960"/>
          </a:xfrm>
        </p:spPr>
        <p:txBody>
          <a:bodyPr/>
          <a:lstStyle/>
          <a:p>
            <a:r>
              <a:rPr lang="en-US" sz="4000" i="0" dirty="0" err="1" smtClean="0">
                <a:solidFill>
                  <a:schemeClr val="tx1"/>
                </a:solidFill>
              </a:rPr>
              <a:t>Erythemal</a:t>
            </a:r>
            <a:r>
              <a:rPr lang="en-US" sz="4000" i="0" dirty="0" smtClean="0">
                <a:solidFill>
                  <a:schemeClr val="tx1"/>
                </a:solidFill>
              </a:rPr>
              <a:t> irradiance and </a:t>
            </a:r>
            <a:r>
              <a:rPr lang="en-US" altLang="en-US" sz="4000" i="0" dirty="0" smtClean="0">
                <a:solidFill>
                  <a:schemeClr val="tx1"/>
                </a:solidFill>
                <a:cs typeface="Times New Roman" panose="02020603050405020304" pitchFamily="18" charset="0"/>
              </a:rPr>
              <a:t>UV index</a:t>
            </a:r>
            <a:endParaRPr lang="en-US" altLang="en-US" sz="4000" i="0" dirty="0">
              <a:solidFill>
                <a:schemeClr val="tx1"/>
              </a:solidFill>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6870" name="Text Box 6"/>
              <p:cNvSpPr txBox="1">
                <a:spLocks noChangeArrowheads="1"/>
              </p:cNvSpPr>
              <p:nvPr/>
            </p:nvSpPr>
            <p:spPr bwMode="auto">
              <a:xfrm>
                <a:off x="121688" y="781253"/>
                <a:ext cx="8993676" cy="83099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342900" indent="-342900"/>
                <a:r>
                  <a:rPr lang="en-GB" sz="1600" dirty="0" err="1" smtClean="0">
                    <a:solidFill>
                      <a:schemeClr val="tx1"/>
                    </a:solidFill>
                  </a:rPr>
                  <a:t>Erythemal</a:t>
                </a:r>
                <a:r>
                  <a:rPr lang="en-GB" sz="1600" dirty="0" smtClean="0">
                    <a:solidFill>
                      <a:schemeClr val="tx1"/>
                    </a:solidFill>
                  </a:rPr>
                  <a:t> irradiance </a:t>
                </a:r>
                <a:r>
                  <a:rPr lang="en-GB" sz="1600" b="0" dirty="0" smtClean="0">
                    <a:solidFill>
                      <a:schemeClr val="tx1"/>
                    </a:solidFill>
                  </a:rPr>
                  <a:t>(</a:t>
                </a:r>
                <a:r>
                  <a:rPr lang="en-GB" sz="1600" b="0" dirty="0" err="1" smtClean="0">
                    <a:solidFill>
                      <a:schemeClr val="tx1"/>
                    </a:solidFill>
                  </a:rPr>
                  <a:t>E</a:t>
                </a:r>
                <a:r>
                  <a:rPr lang="en-GB" sz="1600" b="0" baseline="-25000" dirty="0" err="1" smtClean="0">
                    <a:solidFill>
                      <a:schemeClr val="tx1"/>
                    </a:solidFill>
                  </a:rPr>
                  <a:t>er</a:t>
                </a:r>
                <a:r>
                  <a:rPr lang="en-GB" sz="1600" b="0" dirty="0">
                    <a:solidFill>
                      <a:schemeClr val="tx1"/>
                    </a:solidFill>
                  </a:rPr>
                  <a:t> </a:t>
                </a:r>
                <a:r>
                  <a:rPr lang="en-GB" sz="1600" b="0" dirty="0" smtClean="0">
                    <a:solidFill>
                      <a:schemeClr val="tx1"/>
                    </a:solidFill>
                  </a:rPr>
                  <a:t>, in Wm</a:t>
                </a:r>
                <a:r>
                  <a:rPr lang="en-GB" sz="1600" b="0" baseline="30000" dirty="0" smtClean="0">
                    <a:solidFill>
                      <a:schemeClr val="tx1"/>
                    </a:solidFill>
                  </a:rPr>
                  <a:t>-2</a:t>
                </a:r>
                <a:r>
                  <a:rPr lang="en-GB" sz="1600" b="0" dirty="0" smtClean="0">
                    <a:solidFill>
                      <a:schemeClr val="tx1"/>
                    </a:solidFill>
                  </a:rPr>
                  <a:t>) </a:t>
                </a:r>
                <a:r>
                  <a:rPr lang="en-GB" sz="1600" dirty="0" smtClean="0">
                    <a:solidFill>
                      <a:schemeClr val="tx1"/>
                    </a:solidFill>
                  </a:rPr>
                  <a:t>- </a:t>
                </a:r>
                <a:r>
                  <a:rPr lang="en-US" sz="1600" b="0" dirty="0" smtClean="0">
                    <a:solidFill>
                      <a:schemeClr val="tx1"/>
                    </a:solidFill>
                  </a:rPr>
                  <a:t>integrated spectral </a:t>
                </a:r>
                <a:r>
                  <a:rPr lang="en-US" sz="1600" b="0" dirty="0">
                    <a:solidFill>
                      <a:schemeClr val="tx1"/>
                    </a:solidFill>
                  </a:rPr>
                  <a:t>UV </a:t>
                </a:r>
                <a:r>
                  <a:rPr lang="en-US" sz="1600" b="0" dirty="0" smtClean="0">
                    <a:solidFill>
                      <a:schemeClr val="tx1"/>
                    </a:solidFill>
                  </a:rPr>
                  <a:t>irradiance </a:t>
                </a:r>
                <a:r>
                  <a:rPr lang="en-US" sz="1600" b="0" dirty="0">
                    <a:solidFill>
                      <a:schemeClr val="tx1"/>
                    </a:solidFill>
                  </a:rPr>
                  <a:t>in the range of </a:t>
                </a:r>
                <a:r>
                  <a:rPr lang="en-US" sz="1600" b="0" dirty="0" smtClean="0">
                    <a:solidFill>
                      <a:schemeClr val="tx1"/>
                    </a:solidFill>
                  </a:rPr>
                  <a:t>280 </a:t>
                </a:r>
                <a:r>
                  <a:rPr lang="en-US" sz="1600" b="0" dirty="0">
                    <a:solidFill>
                      <a:schemeClr val="tx1"/>
                    </a:solidFill>
                  </a:rPr>
                  <a:t>and 400 nm </a:t>
                </a:r>
                <a:r>
                  <a:rPr lang="en-US" sz="1600" b="0" dirty="0" smtClean="0">
                    <a:solidFill>
                      <a:schemeClr val="tx1"/>
                    </a:solidFill>
                  </a:rPr>
                  <a:t>weighted </a:t>
                </a:r>
                <a:r>
                  <a:rPr lang="en-US" sz="1600" b="0" dirty="0">
                    <a:solidFill>
                      <a:schemeClr val="tx1"/>
                    </a:solidFill>
                  </a:rPr>
                  <a:t>with </a:t>
                </a:r>
                <a:r>
                  <a:rPr lang="en-GB" sz="1600" b="0" dirty="0">
                    <a:solidFill>
                      <a:schemeClr val="tx1"/>
                    </a:solidFill>
                  </a:rPr>
                  <a:t>spectral weighting function adopted by the </a:t>
                </a:r>
                <a:r>
                  <a:rPr lang="en-GB" sz="1600" b="0" dirty="0" smtClean="0">
                    <a:solidFill>
                      <a:schemeClr val="tx1"/>
                    </a:solidFill>
                  </a:rPr>
                  <a:t>CIE (</a:t>
                </a:r>
                <a14:m>
                  <m:oMath xmlns:m="http://schemas.openxmlformats.org/officeDocument/2006/math">
                    <m:sSub>
                      <m:sSubPr>
                        <m:ctrlPr>
                          <a:rPr lang="en-GB" sz="1600" i="1">
                            <a:solidFill>
                              <a:schemeClr val="tx1"/>
                            </a:solidFill>
                            <a:latin typeface="Cambria Math"/>
                          </a:rPr>
                        </m:ctrlPr>
                      </m:sSubPr>
                      <m:e>
                        <m:r>
                          <a:rPr lang="en-US" sz="1600" i="1">
                            <a:solidFill>
                              <a:schemeClr val="tx1"/>
                            </a:solidFill>
                            <a:latin typeface="Cambria Math"/>
                          </a:rPr>
                          <m:t>𝑠</m:t>
                        </m:r>
                      </m:e>
                      <m:sub>
                        <m:r>
                          <a:rPr lang="en-US" sz="1600" i="1">
                            <a:solidFill>
                              <a:schemeClr val="tx1"/>
                            </a:solidFill>
                            <a:latin typeface="Cambria Math"/>
                          </a:rPr>
                          <m:t>𝑒𝑟</m:t>
                        </m:r>
                      </m:sub>
                    </m:sSub>
                    <m:d>
                      <m:dPr>
                        <m:ctrlPr>
                          <a:rPr lang="en-GB" sz="1600" i="1">
                            <a:solidFill>
                              <a:schemeClr val="tx1"/>
                            </a:solidFill>
                            <a:latin typeface="Cambria Math"/>
                          </a:rPr>
                        </m:ctrlPr>
                      </m:dPr>
                      <m:e>
                        <m:r>
                          <a:rPr lang="en-US" sz="1600" i="1">
                            <a:solidFill>
                              <a:schemeClr val="tx1"/>
                            </a:solidFill>
                            <a:latin typeface="Cambria Math"/>
                          </a:rPr>
                          <m:t>𝜆</m:t>
                        </m:r>
                      </m:e>
                    </m:d>
                  </m:oMath>
                </a14:m>
                <a:r>
                  <a:rPr lang="en-US" sz="1600" dirty="0">
                    <a:solidFill>
                      <a:schemeClr val="tx1"/>
                    </a:solidFill>
                  </a:rPr>
                  <a:t> </a:t>
                </a:r>
                <a:r>
                  <a:rPr lang="en-US" sz="1600" b="0" dirty="0" smtClean="0">
                    <a:solidFill>
                      <a:schemeClr val="tx1"/>
                    </a:solidFill>
                  </a:rPr>
                  <a:t>)</a:t>
                </a:r>
                <a:r>
                  <a:rPr lang="en-GB" sz="1600" b="0" dirty="0" smtClean="0">
                    <a:solidFill>
                      <a:schemeClr val="tx1"/>
                    </a:solidFill>
                  </a:rPr>
                  <a:t> </a:t>
                </a:r>
              </a:p>
              <a:p>
                <a:pPr marL="342900" indent="-342900"/>
                <a14:m>
                  <m:oMath xmlns:m="http://schemas.openxmlformats.org/officeDocument/2006/math">
                    <m:sSub>
                      <m:sSubPr>
                        <m:ctrlPr>
                          <a:rPr lang="en-GB" sz="1600" i="1">
                            <a:solidFill>
                              <a:schemeClr val="tx1"/>
                            </a:solidFill>
                            <a:latin typeface="Cambria Math"/>
                          </a:rPr>
                        </m:ctrlPr>
                      </m:sSubPr>
                      <m:e>
                        <m:r>
                          <a:rPr lang="en-US" sz="1600" i="1">
                            <a:solidFill>
                              <a:schemeClr val="tx1"/>
                            </a:solidFill>
                            <a:latin typeface="Cambria Math"/>
                          </a:rPr>
                          <m:t>𝑠</m:t>
                        </m:r>
                      </m:e>
                      <m:sub>
                        <m:r>
                          <a:rPr lang="en-US" sz="1600" i="1">
                            <a:solidFill>
                              <a:schemeClr val="tx1"/>
                            </a:solidFill>
                            <a:latin typeface="Cambria Math"/>
                          </a:rPr>
                          <m:t>𝑒𝑟</m:t>
                        </m:r>
                      </m:sub>
                    </m:sSub>
                    <m:d>
                      <m:dPr>
                        <m:ctrlPr>
                          <a:rPr lang="en-GB" sz="1600" i="1">
                            <a:solidFill>
                              <a:schemeClr val="tx1"/>
                            </a:solidFill>
                            <a:latin typeface="Cambria Math"/>
                          </a:rPr>
                        </m:ctrlPr>
                      </m:dPr>
                      <m:e>
                        <m:r>
                          <a:rPr lang="en-US" sz="1600" i="1">
                            <a:solidFill>
                              <a:schemeClr val="tx1"/>
                            </a:solidFill>
                            <a:latin typeface="Cambria Math"/>
                          </a:rPr>
                          <m:t>𝜆</m:t>
                        </m:r>
                      </m:e>
                    </m:d>
                  </m:oMath>
                </a14:m>
                <a:r>
                  <a:rPr lang="en-GB" sz="1600" b="0" dirty="0" smtClean="0">
                    <a:solidFill>
                      <a:schemeClr val="tx1"/>
                    </a:solidFill>
                  </a:rPr>
                  <a:t> assesses </a:t>
                </a:r>
                <a:r>
                  <a:rPr lang="en-GB" sz="1600" b="0" dirty="0">
                    <a:solidFill>
                      <a:schemeClr val="tx1"/>
                    </a:solidFill>
                  </a:rPr>
                  <a:t>the potential of UV radiation to induce erythema (</a:t>
                </a:r>
                <a:r>
                  <a:rPr lang="en-GB" sz="1600" b="0" dirty="0" smtClean="0">
                    <a:solidFill>
                      <a:schemeClr val="tx1"/>
                    </a:solidFill>
                  </a:rPr>
                  <a:t>sunburn) in human skin</a:t>
                </a:r>
                <a:endParaRPr lang="en-US" sz="1600" b="0" dirty="0">
                  <a:solidFill>
                    <a:schemeClr val="tx1"/>
                  </a:solidFill>
                </a:endParaRPr>
              </a:p>
            </p:txBody>
          </p:sp>
        </mc:Choice>
        <mc:Fallback>
          <p:sp>
            <p:nvSpPr>
              <p:cNvPr id="36870" name="Text Box 6"/>
              <p:cNvSpPr txBox="1">
                <a:spLocks noRot="1" noChangeAspect="1" noMove="1" noResize="1" noEditPoints="1" noAdjustHandles="1" noChangeArrowheads="1" noChangeShapeType="1" noTextEdit="1"/>
              </p:cNvSpPr>
              <p:nvPr/>
            </p:nvSpPr>
            <p:spPr bwMode="auto">
              <a:xfrm>
                <a:off x="121688" y="781253"/>
                <a:ext cx="8993676" cy="830997"/>
              </a:xfrm>
              <a:prstGeom prst="rect">
                <a:avLst/>
              </a:prstGeom>
              <a:blipFill rotWithShape="1">
                <a:blip r:embed="rId2" cstate="print"/>
                <a:stretch>
                  <a:fillRect l="-339" t="-2206" b="-8824"/>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p:sp>
        <p:nvSpPr>
          <p:cNvPr id="3" name="TextBox 2"/>
          <p:cNvSpPr txBox="1"/>
          <p:nvPr/>
        </p:nvSpPr>
        <p:spPr>
          <a:xfrm>
            <a:off x="4631882" y="2451633"/>
            <a:ext cx="4108606" cy="523220"/>
          </a:xfrm>
          <a:prstGeom prst="rect">
            <a:avLst/>
          </a:prstGeom>
          <a:noFill/>
        </p:spPr>
        <p:txBody>
          <a:bodyPr wrap="square" rtlCol="0">
            <a:spAutoFit/>
          </a:bodyPr>
          <a:lstStyle/>
          <a:p>
            <a:pPr>
              <a:buNone/>
            </a:pPr>
            <a:r>
              <a:rPr lang="en-US" sz="1400" b="0" u="sng" dirty="0" smtClean="0">
                <a:solidFill>
                  <a:schemeClr val="tx1"/>
                </a:solidFill>
              </a:rPr>
              <a:t>global </a:t>
            </a:r>
            <a:r>
              <a:rPr lang="en-US" sz="1400" b="0" u="sng" dirty="0">
                <a:solidFill>
                  <a:schemeClr val="tx1"/>
                </a:solidFill>
              </a:rPr>
              <a:t>UV radiation at the </a:t>
            </a:r>
            <a:r>
              <a:rPr lang="en-US" sz="1400" b="0" u="sng" dirty="0" smtClean="0">
                <a:solidFill>
                  <a:schemeClr val="tx1"/>
                </a:solidFill>
              </a:rPr>
              <a:t>ground - </a:t>
            </a:r>
            <a:r>
              <a:rPr lang="en-US" sz="1400" b="0" dirty="0" smtClean="0">
                <a:solidFill>
                  <a:schemeClr val="tx1"/>
                </a:solidFill>
              </a:rPr>
              <a:t>6% is UV-B</a:t>
            </a:r>
            <a:br>
              <a:rPr lang="en-US" sz="1400" b="0" dirty="0" smtClean="0">
                <a:solidFill>
                  <a:schemeClr val="tx1"/>
                </a:solidFill>
              </a:rPr>
            </a:br>
            <a:r>
              <a:rPr lang="en-US" sz="1400" b="0" u="sng" dirty="0" err="1" smtClean="0">
                <a:solidFill>
                  <a:schemeClr val="tx1"/>
                </a:solidFill>
              </a:rPr>
              <a:t>erythemal</a:t>
            </a:r>
            <a:r>
              <a:rPr lang="en-US" sz="1400" b="0" u="sng" dirty="0" smtClean="0">
                <a:solidFill>
                  <a:schemeClr val="tx1"/>
                </a:solidFill>
              </a:rPr>
              <a:t> </a:t>
            </a:r>
            <a:r>
              <a:rPr lang="en-US" sz="1400" b="0" u="sng" dirty="0">
                <a:solidFill>
                  <a:schemeClr val="tx1"/>
                </a:solidFill>
              </a:rPr>
              <a:t>UV </a:t>
            </a:r>
            <a:r>
              <a:rPr lang="en-US" sz="1400" b="0" u="sng" dirty="0" smtClean="0">
                <a:solidFill>
                  <a:schemeClr val="tx1"/>
                </a:solidFill>
              </a:rPr>
              <a:t>radiation at the ground - </a:t>
            </a:r>
            <a:r>
              <a:rPr lang="en-US" sz="1400" b="0" dirty="0" smtClean="0">
                <a:solidFill>
                  <a:schemeClr val="tx1"/>
                </a:solidFill>
              </a:rPr>
              <a:t>83</a:t>
            </a:r>
            <a:r>
              <a:rPr lang="en-US" sz="1400" b="0" dirty="0">
                <a:solidFill>
                  <a:schemeClr val="tx1"/>
                </a:solidFill>
              </a:rPr>
              <a:t>% is </a:t>
            </a:r>
            <a:r>
              <a:rPr lang="en-US" sz="1400" b="0" dirty="0" smtClean="0">
                <a:solidFill>
                  <a:schemeClr val="tx1"/>
                </a:solidFill>
              </a:rPr>
              <a:t>UV-B</a:t>
            </a:r>
            <a:endParaRPr lang="en-US" sz="1400" b="0" dirty="0">
              <a:solidFill>
                <a:schemeClr val="tx1"/>
              </a:solidFill>
            </a:endParaRPr>
          </a:p>
        </p:txBody>
      </p:sp>
      <mc:AlternateContent xmlns:mc="http://schemas.openxmlformats.org/markup-compatibility/2006">
        <mc:Choice xmlns:a14="http://schemas.microsoft.com/office/drawing/2010/main" xmlns="" Requires="a14">
          <p:sp>
            <p:nvSpPr>
              <p:cNvPr id="4" name="TextBox 3"/>
              <p:cNvSpPr txBox="1"/>
              <p:nvPr/>
            </p:nvSpPr>
            <p:spPr>
              <a:xfrm>
                <a:off x="57074" y="5693186"/>
                <a:ext cx="4651403" cy="830997"/>
              </a:xfrm>
              <a:prstGeom prst="rect">
                <a:avLst/>
              </a:prstGeom>
              <a:noFill/>
            </p:spPr>
            <p:txBody>
              <a:bodyPr wrap="square" rtlCol="0">
                <a:spAutoFit/>
              </a:bodyPr>
              <a:lstStyle/>
              <a:p>
                <a:pPr>
                  <a:buNone/>
                </a:pPr>
                <a:r>
                  <a:rPr lang="en-GB" sz="1600" b="0" dirty="0" smtClean="0">
                    <a:solidFill>
                      <a:schemeClr val="tx1"/>
                    </a:solidFill>
                  </a:rPr>
                  <a:t>The </a:t>
                </a:r>
                <a:r>
                  <a:rPr lang="en-GB" sz="1600" b="0" dirty="0" err="1">
                    <a:solidFill>
                      <a:schemeClr val="tx1"/>
                    </a:solidFill>
                  </a:rPr>
                  <a:t>erythemal</a:t>
                </a:r>
                <a:r>
                  <a:rPr lang="en-GB" sz="1600" b="0" dirty="0">
                    <a:solidFill>
                      <a:schemeClr val="tx1"/>
                    </a:solidFill>
                  </a:rPr>
                  <a:t> irradiance accumulated over time gives the </a:t>
                </a:r>
                <a:r>
                  <a:rPr lang="en-GB" sz="1600" dirty="0" err="1">
                    <a:solidFill>
                      <a:schemeClr val="tx1"/>
                    </a:solidFill>
                  </a:rPr>
                  <a:t>erythemal</a:t>
                </a:r>
                <a:r>
                  <a:rPr lang="en-GB" sz="1600" dirty="0">
                    <a:solidFill>
                      <a:schemeClr val="tx1"/>
                    </a:solidFill>
                  </a:rPr>
                  <a:t> radiant exposure </a:t>
                </a:r>
                <a:r>
                  <a:rPr lang="en-GB" sz="1600" b="0" dirty="0" smtClean="0">
                    <a:solidFill>
                      <a:schemeClr val="tx1"/>
                    </a:solidFill>
                  </a:rPr>
                  <a:t>or</a:t>
                </a:r>
                <a:r>
                  <a:rPr lang="en-GB" sz="1600" dirty="0" smtClean="0">
                    <a:solidFill>
                      <a:schemeClr val="tx1"/>
                    </a:solidFill>
                  </a:rPr>
                  <a:t> </a:t>
                </a:r>
                <a:r>
                  <a:rPr lang="en-GB" sz="1600" dirty="0" err="1">
                    <a:solidFill>
                      <a:schemeClr val="tx1"/>
                    </a:solidFill>
                  </a:rPr>
                  <a:t>erythemal</a:t>
                </a:r>
                <a:r>
                  <a:rPr lang="en-GB" sz="1600" dirty="0">
                    <a:solidFill>
                      <a:schemeClr val="tx1"/>
                    </a:solidFill>
                  </a:rPr>
                  <a:t> dose</a:t>
                </a:r>
                <a:r>
                  <a:rPr lang="en-GB" sz="1600" dirty="0" smtClean="0">
                    <a:solidFill>
                      <a:schemeClr val="tx1"/>
                    </a:solidFill>
                  </a:rPr>
                  <a:t> </a:t>
                </a:r>
                <a:r>
                  <a:rPr lang="en-GB" sz="1600" b="0" dirty="0">
                    <a:solidFill>
                      <a:schemeClr val="tx1"/>
                    </a:solidFill>
                  </a:rPr>
                  <a:t>(</a:t>
                </a:r>
                <a14:m>
                  <m:oMath xmlns:m="http://schemas.openxmlformats.org/officeDocument/2006/math">
                    <m:sSub>
                      <m:sSubPr>
                        <m:ctrlPr>
                          <a:rPr lang="en-GB" sz="1600" b="0" i="1">
                            <a:solidFill>
                              <a:schemeClr val="tx1"/>
                            </a:solidFill>
                            <a:latin typeface="Cambria Math"/>
                          </a:rPr>
                        </m:ctrlPr>
                      </m:sSubPr>
                      <m:e>
                        <m:r>
                          <a:rPr lang="en-GB" sz="1600" b="0" i="1">
                            <a:solidFill>
                              <a:schemeClr val="tx1"/>
                            </a:solidFill>
                            <a:latin typeface="Cambria Math"/>
                          </a:rPr>
                          <m:t>𝐻</m:t>
                        </m:r>
                      </m:e>
                      <m:sub>
                        <m:r>
                          <a:rPr lang="en-GB" sz="1600" b="0" i="1">
                            <a:solidFill>
                              <a:schemeClr val="tx1"/>
                            </a:solidFill>
                            <a:latin typeface="Cambria Math"/>
                          </a:rPr>
                          <m:t>𝑒𝑟</m:t>
                        </m:r>
                      </m:sub>
                    </m:sSub>
                  </m:oMath>
                </a14:m>
                <a:r>
                  <a:rPr lang="en-GB" sz="1600" b="0" dirty="0">
                    <a:solidFill>
                      <a:schemeClr val="tx1"/>
                    </a:solidFill>
                  </a:rPr>
                  <a:t>, in Jm</a:t>
                </a:r>
                <a:r>
                  <a:rPr lang="en-GB" sz="1600" b="0" baseline="30000" dirty="0">
                    <a:solidFill>
                      <a:schemeClr val="tx1"/>
                    </a:solidFill>
                  </a:rPr>
                  <a:t>−2</a:t>
                </a:r>
                <a:r>
                  <a:rPr lang="en-GB" sz="1600" b="0" dirty="0" smtClean="0">
                    <a:solidFill>
                      <a:schemeClr val="tx1"/>
                    </a:solidFill>
                  </a:rPr>
                  <a:t>).</a:t>
                </a:r>
                <a:endParaRPr lang="en-US" sz="1600" b="0" dirty="0">
                  <a:solidFill>
                    <a:schemeClr val="tx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57074" y="5693186"/>
                <a:ext cx="4651403" cy="830997"/>
              </a:xfrm>
              <a:prstGeom prst="rect">
                <a:avLst/>
              </a:prstGeom>
              <a:blipFill rotWithShape="1">
                <a:blip r:embed="rId3" cstate="print"/>
                <a:stretch>
                  <a:fillRect l="-655" t="-2206" r="-1180" b="-88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503040" y="1612250"/>
                <a:ext cx="2808312" cy="818879"/>
              </a:xfrm>
              <a:prstGeom prst="rect">
                <a:avLst/>
              </a:prstGeom>
            </p:spPr>
            <p:txBody>
              <a:bodyPr wrap="square">
                <a:spAutoFit/>
              </a:bodyPr>
              <a:lstStyle/>
              <a:p>
                <a:pPr>
                  <a:buNone/>
                </a:pPr>
                <a14:m>
                  <m:oMathPara xmlns:m="http://schemas.openxmlformats.org/officeDocument/2006/math">
                    <m:oMathParaPr>
                      <m:jc m:val="centerGroup"/>
                    </m:oMathParaPr>
                    <m:oMath xmlns:m="http://schemas.openxmlformats.org/officeDocument/2006/math">
                      <m:sSub>
                        <m:sSubPr>
                          <m:ctrlPr>
                            <a:rPr lang="en-GB" i="1" smtClean="0">
                              <a:solidFill>
                                <a:schemeClr val="tx1"/>
                              </a:solidFill>
                              <a:latin typeface="Cambria Math"/>
                            </a:rPr>
                          </m:ctrlPr>
                        </m:sSubPr>
                        <m:e>
                          <m:r>
                            <a:rPr lang="en-US" i="1">
                              <a:solidFill>
                                <a:schemeClr val="tx1"/>
                              </a:solidFill>
                              <a:latin typeface="Cambria Math"/>
                            </a:rPr>
                            <m:t>𝐸</m:t>
                          </m:r>
                        </m:e>
                        <m:sub>
                          <m:r>
                            <a:rPr lang="en-US" i="1">
                              <a:solidFill>
                                <a:schemeClr val="tx1"/>
                              </a:solidFill>
                              <a:latin typeface="Cambria Math"/>
                            </a:rPr>
                            <m:t>𝑒𝑟</m:t>
                          </m:r>
                        </m:sub>
                      </m:sSub>
                      <m:r>
                        <a:rPr lang="en-US">
                          <a:solidFill>
                            <a:schemeClr val="tx1"/>
                          </a:solidFill>
                          <a:latin typeface="Cambria Math"/>
                        </a:rPr>
                        <m:t>=</m:t>
                      </m:r>
                      <m:nary>
                        <m:naryPr>
                          <m:limLoc m:val="undOvr"/>
                          <m:subHide m:val="on"/>
                          <m:supHide m:val="on"/>
                          <m:ctrlPr>
                            <a:rPr lang="en-GB" i="1">
                              <a:solidFill>
                                <a:schemeClr val="tx1"/>
                              </a:solidFill>
                              <a:latin typeface="Cambria Math"/>
                            </a:rPr>
                          </m:ctrlPr>
                        </m:naryPr>
                        <m:sub/>
                        <m:sup/>
                        <m:e>
                          <m:r>
                            <a:rPr lang="en-US" b="0" i="1" smtClean="0">
                              <a:solidFill>
                                <a:schemeClr val="tx1"/>
                              </a:solidFill>
                              <a:latin typeface="Cambria Math"/>
                            </a:rPr>
                            <m:t>𝐸</m:t>
                          </m:r>
                          <m:d>
                            <m:dPr>
                              <m:ctrlPr>
                                <a:rPr lang="en-GB" i="1">
                                  <a:solidFill>
                                    <a:schemeClr val="tx1"/>
                                  </a:solidFill>
                                  <a:latin typeface="Cambria Math"/>
                                </a:rPr>
                              </m:ctrlPr>
                            </m:dPr>
                            <m:e>
                              <m:r>
                                <a:rPr lang="en-US" i="1">
                                  <a:solidFill>
                                    <a:schemeClr val="tx1"/>
                                  </a:solidFill>
                                  <a:latin typeface="Cambria Math"/>
                                </a:rPr>
                                <m:t>𝜆</m:t>
                              </m:r>
                            </m:e>
                          </m:d>
                          <m:sSub>
                            <m:sSubPr>
                              <m:ctrlPr>
                                <a:rPr lang="en-GB" i="1">
                                  <a:solidFill>
                                    <a:schemeClr val="tx1"/>
                                  </a:solidFill>
                                  <a:latin typeface="Cambria Math"/>
                                </a:rPr>
                              </m:ctrlPr>
                            </m:sSubPr>
                            <m:e>
                              <m:r>
                                <a:rPr lang="en-US" i="1">
                                  <a:solidFill>
                                    <a:schemeClr val="tx1"/>
                                  </a:solidFill>
                                  <a:latin typeface="Cambria Math"/>
                                </a:rPr>
                                <m:t>𝑠</m:t>
                              </m:r>
                            </m:e>
                            <m:sub>
                              <m:r>
                                <a:rPr lang="en-US" i="1">
                                  <a:solidFill>
                                    <a:schemeClr val="tx1"/>
                                  </a:solidFill>
                                  <a:latin typeface="Cambria Math"/>
                                </a:rPr>
                                <m:t>𝑒𝑟</m:t>
                              </m:r>
                            </m:sub>
                          </m:sSub>
                          <m:d>
                            <m:dPr>
                              <m:ctrlPr>
                                <a:rPr lang="en-GB" i="1">
                                  <a:solidFill>
                                    <a:schemeClr val="tx1"/>
                                  </a:solidFill>
                                  <a:latin typeface="Cambria Math"/>
                                </a:rPr>
                              </m:ctrlPr>
                            </m:dPr>
                            <m:e>
                              <m:r>
                                <a:rPr lang="en-US" i="1">
                                  <a:solidFill>
                                    <a:schemeClr val="tx1"/>
                                  </a:solidFill>
                                  <a:latin typeface="Cambria Math"/>
                                </a:rPr>
                                <m:t>𝜆</m:t>
                              </m:r>
                            </m:e>
                          </m:d>
                          <m:r>
                            <a:rPr lang="en-US" i="1">
                              <a:solidFill>
                                <a:schemeClr val="tx1"/>
                              </a:solidFill>
                              <a:latin typeface="Cambria Math"/>
                            </a:rPr>
                            <m:t>𝑑</m:t>
                          </m:r>
                          <m:r>
                            <a:rPr lang="en-US" i="1">
                              <a:solidFill>
                                <a:schemeClr val="tx1"/>
                              </a:solidFill>
                              <a:latin typeface="Cambria Math"/>
                            </a:rPr>
                            <m:t>𝜆</m:t>
                          </m:r>
                        </m:e>
                      </m:nary>
                    </m:oMath>
                  </m:oMathPara>
                </a14:m>
                <a:endParaRPr lang="en-GB"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503040" y="1612250"/>
                <a:ext cx="2808312" cy="818879"/>
              </a:xfrm>
              <a:prstGeom prst="rect">
                <a:avLst/>
              </a:prstGeom>
              <a:blipFill rotWithShape="1">
                <a:blip r:embed="rId4"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3851920" y="1612250"/>
                <a:ext cx="3844322" cy="695127"/>
              </a:xfrm>
              <a:prstGeom prst="rect">
                <a:avLst/>
              </a:prstGeom>
              <a:noFill/>
            </p:spPr>
            <p:txBody>
              <a:bodyPr wrap="none" rtlCol="0">
                <a:spAutoFit/>
              </a:bodyPr>
              <a:lstStyle/>
              <a:p>
                <a:pPr>
                  <a:buNone/>
                </a:pPr>
                <a14:m>
                  <m:oMath xmlns:m="http://schemas.openxmlformats.org/officeDocument/2006/math">
                    <m:sSub>
                      <m:sSubPr>
                        <m:ctrlPr>
                          <a:rPr lang="en-GB" sz="1200" b="0" i="1" smtClean="0">
                            <a:solidFill>
                              <a:schemeClr val="tx1"/>
                            </a:solidFill>
                            <a:latin typeface="Cambria Math"/>
                          </a:rPr>
                        </m:ctrlPr>
                      </m:sSubPr>
                      <m:e>
                        <m:r>
                          <a:rPr lang="en-US" sz="1200" b="0" i="1">
                            <a:solidFill>
                              <a:schemeClr val="tx1"/>
                            </a:solidFill>
                            <a:latin typeface="Cambria Math"/>
                          </a:rPr>
                          <m:t>𝑠</m:t>
                        </m:r>
                      </m:e>
                      <m:sub>
                        <m:r>
                          <a:rPr lang="en-US" sz="1200" b="0" i="1">
                            <a:solidFill>
                              <a:schemeClr val="tx1"/>
                            </a:solidFill>
                            <a:latin typeface="Cambria Math"/>
                          </a:rPr>
                          <m:t>𝑒𝑟</m:t>
                        </m:r>
                      </m:sub>
                    </m:sSub>
                    <m:d>
                      <m:dPr>
                        <m:ctrlPr>
                          <a:rPr lang="en-GB" sz="1200" b="0" i="1">
                            <a:solidFill>
                              <a:schemeClr val="tx1"/>
                            </a:solidFill>
                            <a:latin typeface="Cambria Math"/>
                          </a:rPr>
                        </m:ctrlPr>
                      </m:dPr>
                      <m:e>
                        <m:r>
                          <a:rPr lang="en-US" sz="1200" b="0" i="1">
                            <a:solidFill>
                              <a:schemeClr val="tx1"/>
                            </a:solidFill>
                            <a:latin typeface="Cambria Math"/>
                          </a:rPr>
                          <m:t>𝜆</m:t>
                        </m:r>
                      </m:e>
                    </m:d>
                  </m:oMath>
                </a14:m>
                <a:r>
                  <a:rPr lang="en-GB" sz="1200" b="0" dirty="0" smtClean="0">
                    <a:solidFill>
                      <a:schemeClr val="tx1"/>
                    </a:solidFill>
                  </a:rPr>
                  <a:t>=</a:t>
                </a:r>
                <a14:m>
                  <m:oMath xmlns:m="http://schemas.openxmlformats.org/officeDocument/2006/math">
                    <m:d>
                      <m:dPr>
                        <m:begChr m:val="{"/>
                        <m:endChr m:val=""/>
                        <m:ctrlPr>
                          <a:rPr lang="en-GB" sz="1200" b="0" i="1" dirty="0" smtClean="0">
                            <a:solidFill>
                              <a:schemeClr val="tx1"/>
                            </a:solidFill>
                            <a:latin typeface="Cambria Math"/>
                          </a:rPr>
                        </m:ctrlPr>
                      </m:dPr>
                      <m:e>
                        <m:m>
                          <m:mPr>
                            <m:mcs>
                              <m:mc>
                                <m:mcPr>
                                  <m:count m:val="3"/>
                                  <m:mcJc m:val="center"/>
                                </m:mcPr>
                              </m:mc>
                            </m:mcs>
                            <m:ctrlPr>
                              <a:rPr lang="en-GB" sz="1200" b="0" i="1" dirty="0" smtClean="0">
                                <a:solidFill>
                                  <a:schemeClr val="tx1"/>
                                </a:solidFill>
                                <a:latin typeface="Cambria Math"/>
                              </a:rPr>
                            </m:ctrlPr>
                          </m:mPr>
                          <m:mr>
                            <m:e>
                              <m:r>
                                <m:rPr>
                                  <m:brk m:alnAt="7"/>
                                </m:rPr>
                                <a:rPr lang="en-US" sz="1200" b="0" i="1" dirty="0" smtClean="0">
                                  <a:solidFill>
                                    <a:schemeClr val="tx1"/>
                                  </a:solidFill>
                                  <a:latin typeface="Cambria Math"/>
                                </a:rPr>
                                <m:t>1</m:t>
                              </m:r>
                            </m:e>
                            <m:e>
                              <m:r>
                                <a:rPr lang="en-US" sz="1200" b="0" i="1" dirty="0" smtClean="0">
                                  <a:solidFill>
                                    <a:schemeClr val="tx1"/>
                                  </a:solidFill>
                                  <a:latin typeface="Cambria Math"/>
                                </a:rPr>
                                <m:t>𝑓𝑜𝑟</m:t>
                              </m:r>
                            </m:e>
                            <m:e>
                              <m:r>
                                <a:rPr lang="en-US" sz="1200" b="0" i="1">
                                  <a:solidFill>
                                    <a:schemeClr val="tx1"/>
                                  </a:solidFill>
                                  <a:latin typeface="Cambria Math"/>
                                </a:rPr>
                                <m:t>𝜆</m:t>
                              </m:r>
                              <m:r>
                                <a:rPr lang="en-US" sz="1200" b="0" i="1" smtClean="0">
                                  <a:solidFill>
                                    <a:schemeClr val="tx1"/>
                                  </a:solidFill>
                                  <a:latin typeface="Cambria Math"/>
                                </a:rPr>
                                <m:t>&lt;298 </m:t>
                              </m:r>
                              <m:r>
                                <a:rPr lang="en-US" sz="1200" b="0" i="1" smtClean="0">
                                  <a:solidFill>
                                    <a:schemeClr val="tx1"/>
                                  </a:solidFill>
                                  <a:latin typeface="Cambria Math"/>
                                </a:rPr>
                                <m:t>𝑛𝑚</m:t>
                              </m:r>
                            </m:e>
                          </m:mr>
                          <m:mr>
                            <m:e>
                              <m:sSup>
                                <m:sSupPr>
                                  <m:ctrlPr>
                                    <a:rPr lang="en-GB" sz="1200" b="0" i="1" dirty="0" smtClean="0">
                                      <a:solidFill>
                                        <a:schemeClr val="tx1"/>
                                      </a:solidFill>
                                      <a:latin typeface="Cambria Math"/>
                                    </a:rPr>
                                  </m:ctrlPr>
                                </m:sSupPr>
                                <m:e>
                                  <m:r>
                                    <a:rPr lang="en-US" sz="1200" b="0" i="1" dirty="0" smtClean="0">
                                      <a:solidFill>
                                        <a:schemeClr val="tx1"/>
                                      </a:solidFill>
                                      <a:latin typeface="Cambria Math"/>
                                    </a:rPr>
                                    <m:t>10</m:t>
                                  </m:r>
                                </m:e>
                                <m:sup>
                                  <m:r>
                                    <a:rPr lang="en-US" sz="1200" b="0" i="1" dirty="0" smtClean="0">
                                      <a:solidFill>
                                        <a:schemeClr val="tx1"/>
                                      </a:solidFill>
                                      <a:latin typeface="Cambria Math"/>
                                    </a:rPr>
                                    <m:t>0.094(298−</m:t>
                                  </m:r>
                                  <m:r>
                                    <a:rPr lang="en-US" sz="1200" b="0" i="1">
                                      <a:solidFill>
                                        <a:schemeClr val="tx1"/>
                                      </a:solidFill>
                                      <a:latin typeface="Cambria Math"/>
                                    </a:rPr>
                                    <m:t>𝜆</m:t>
                                  </m:r>
                                  <m:r>
                                    <a:rPr lang="en-US" sz="1200" b="0" i="1" smtClean="0">
                                      <a:solidFill>
                                        <a:schemeClr val="tx1"/>
                                      </a:solidFill>
                                      <a:latin typeface="Cambria Math"/>
                                    </a:rPr>
                                    <m:t>)</m:t>
                                  </m:r>
                                </m:sup>
                              </m:sSup>
                            </m:e>
                            <m:e>
                              <m:r>
                                <a:rPr lang="en-US" sz="1200" b="0" i="1" dirty="0" smtClean="0">
                                  <a:solidFill>
                                    <a:schemeClr val="tx1"/>
                                  </a:solidFill>
                                  <a:latin typeface="Cambria Math"/>
                                </a:rPr>
                                <m:t>𝑓𝑜𝑟</m:t>
                              </m:r>
                            </m:e>
                            <m:e>
                              <m:r>
                                <a:rPr lang="en-US" sz="1200" b="0" i="1" dirty="0" smtClean="0">
                                  <a:solidFill>
                                    <a:schemeClr val="tx1"/>
                                  </a:solidFill>
                                  <a:latin typeface="Cambria Math"/>
                                </a:rPr>
                                <m:t>298 </m:t>
                              </m:r>
                              <m:r>
                                <a:rPr lang="en-US" sz="1200" b="0" i="1" dirty="0" smtClean="0">
                                  <a:solidFill>
                                    <a:schemeClr val="tx1"/>
                                  </a:solidFill>
                                  <a:latin typeface="Cambria Math"/>
                                </a:rPr>
                                <m:t>𝑛𝑚</m:t>
                              </m:r>
                              <m:r>
                                <a:rPr lang="en-US" sz="1200" b="0" i="1" dirty="0" smtClean="0">
                                  <a:solidFill>
                                    <a:schemeClr val="tx1"/>
                                  </a:solidFill>
                                  <a:latin typeface="Cambria Math"/>
                                </a:rPr>
                                <m:t>&lt;</m:t>
                              </m:r>
                              <m:r>
                                <a:rPr lang="en-US" sz="1200" b="0" i="1">
                                  <a:solidFill>
                                    <a:schemeClr val="tx1"/>
                                  </a:solidFill>
                                  <a:latin typeface="Cambria Math"/>
                                </a:rPr>
                                <m:t>𝜆</m:t>
                              </m:r>
                              <m:r>
                                <a:rPr lang="en-US" sz="1200" b="0" i="1" smtClean="0">
                                  <a:solidFill>
                                    <a:schemeClr val="tx1"/>
                                  </a:solidFill>
                                  <a:latin typeface="Cambria Math"/>
                                </a:rPr>
                                <m:t>&lt;328 </m:t>
                              </m:r>
                              <m:r>
                                <a:rPr lang="en-US" sz="1200" b="0" i="1" smtClean="0">
                                  <a:solidFill>
                                    <a:schemeClr val="tx1"/>
                                  </a:solidFill>
                                  <a:latin typeface="Cambria Math"/>
                                </a:rPr>
                                <m:t>𝑛𝑚</m:t>
                              </m:r>
                            </m:e>
                          </m:mr>
                          <m:mr>
                            <m:e>
                              <m:sSup>
                                <m:sSupPr>
                                  <m:ctrlPr>
                                    <a:rPr lang="en-GB" sz="1200" b="0" i="1" dirty="0">
                                      <a:solidFill>
                                        <a:schemeClr val="tx1"/>
                                      </a:solidFill>
                                      <a:latin typeface="Cambria Math"/>
                                    </a:rPr>
                                  </m:ctrlPr>
                                </m:sSupPr>
                                <m:e>
                                  <m:r>
                                    <a:rPr lang="en-US" sz="1200" b="0" i="1" dirty="0">
                                      <a:solidFill>
                                        <a:schemeClr val="tx1"/>
                                      </a:solidFill>
                                      <a:latin typeface="Cambria Math"/>
                                    </a:rPr>
                                    <m:t>10</m:t>
                                  </m:r>
                                </m:e>
                                <m:sup>
                                  <m:r>
                                    <a:rPr lang="en-US" sz="1200" b="0" i="1" dirty="0">
                                      <a:solidFill>
                                        <a:schemeClr val="tx1"/>
                                      </a:solidFill>
                                      <a:latin typeface="Cambria Math"/>
                                    </a:rPr>
                                    <m:t>0.0</m:t>
                                  </m:r>
                                  <m:r>
                                    <a:rPr lang="en-US" sz="1200" b="0" i="1" dirty="0" smtClean="0">
                                      <a:solidFill>
                                        <a:schemeClr val="tx1"/>
                                      </a:solidFill>
                                      <a:latin typeface="Cambria Math"/>
                                    </a:rPr>
                                    <m:t>15</m:t>
                                  </m:r>
                                  <m:r>
                                    <a:rPr lang="en-US" sz="1200" b="0" i="1" dirty="0">
                                      <a:solidFill>
                                        <a:schemeClr val="tx1"/>
                                      </a:solidFill>
                                      <a:latin typeface="Cambria Math"/>
                                    </a:rPr>
                                    <m:t>(</m:t>
                                  </m:r>
                                  <m:r>
                                    <a:rPr lang="en-US" sz="1200" b="0" i="1" dirty="0" smtClean="0">
                                      <a:solidFill>
                                        <a:schemeClr val="tx1"/>
                                      </a:solidFill>
                                      <a:latin typeface="Cambria Math"/>
                                    </a:rPr>
                                    <m:t>140</m:t>
                                  </m:r>
                                  <m:r>
                                    <a:rPr lang="en-US" sz="1200" b="0" i="1" dirty="0">
                                      <a:solidFill>
                                        <a:schemeClr val="tx1"/>
                                      </a:solidFill>
                                      <a:latin typeface="Cambria Math"/>
                                    </a:rPr>
                                    <m:t>−</m:t>
                                  </m:r>
                                  <m:r>
                                    <a:rPr lang="en-US" sz="1200" b="0" i="1">
                                      <a:solidFill>
                                        <a:schemeClr val="tx1"/>
                                      </a:solidFill>
                                      <a:latin typeface="Cambria Math"/>
                                    </a:rPr>
                                    <m:t>𝜆</m:t>
                                  </m:r>
                                  <m:r>
                                    <a:rPr lang="en-US" sz="1200" b="0" i="1">
                                      <a:solidFill>
                                        <a:schemeClr val="tx1"/>
                                      </a:solidFill>
                                      <a:latin typeface="Cambria Math"/>
                                    </a:rPr>
                                    <m:t>)</m:t>
                                  </m:r>
                                </m:sup>
                              </m:sSup>
                            </m:e>
                            <m:e>
                              <m:r>
                                <a:rPr lang="en-US" sz="1200" b="0" i="1" dirty="0" smtClean="0">
                                  <a:solidFill>
                                    <a:schemeClr val="tx1"/>
                                  </a:solidFill>
                                  <a:latin typeface="Cambria Math"/>
                                </a:rPr>
                                <m:t>𝑓𝑜𝑟</m:t>
                              </m:r>
                            </m:e>
                            <m:e>
                              <m:r>
                                <a:rPr lang="en-US" sz="1200" b="0" i="1" dirty="0" smtClean="0">
                                  <a:solidFill>
                                    <a:schemeClr val="tx1"/>
                                  </a:solidFill>
                                  <a:latin typeface="Cambria Math"/>
                                </a:rPr>
                                <m:t>328 </m:t>
                              </m:r>
                              <m:r>
                                <a:rPr lang="en-US" sz="1200" b="0" i="1" dirty="0" smtClean="0">
                                  <a:solidFill>
                                    <a:schemeClr val="tx1"/>
                                  </a:solidFill>
                                  <a:latin typeface="Cambria Math"/>
                                </a:rPr>
                                <m:t>𝑛𝑚</m:t>
                              </m:r>
                              <m:r>
                                <a:rPr lang="en-US" sz="1200" b="0" i="1" dirty="0" smtClean="0">
                                  <a:solidFill>
                                    <a:schemeClr val="tx1"/>
                                  </a:solidFill>
                                  <a:latin typeface="Cambria Math"/>
                                </a:rPr>
                                <m:t>&lt;400 </m:t>
                              </m:r>
                              <m:r>
                                <a:rPr lang="en-US" sz="1200" b="0" i="1" dirty="0" smtClean="0">
                                  <a:solidFill>
                                    <a:schemeClr val="tx1"/>
                                  </a:solidFill>
                                  <a:latin typeface="Cambria Math"/>
                                </a:rPr>
                                <m:t>𝑛𝑚</m:t>
                              </m:r>
                            </m:e>
                          </m:mr>
                        </m:m>
                      </m:e>
                    </m:d>
                  </m:oMath>
                </a14:m>
                <a:endParaRPr lang="en-GB" sz="1200" b="0"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3851920" y="1612250"/>
                <a:ext cx="3844322" cy="695127"/>
              </a:xfrm>
              <a:prstGeom prst="rect">
                <a:avLst/>
              </a:prstGeom>
              <a:blipFill rotWithShape="1">
                <a:blip r:embed="rId5" cstate="print"/>
                <a:stretch>
                  <a:fillRect/>
                </a:stretch>
              </a:blipFill>
            </p:spPr>
            <p:txBody>
              <a:bodyPr/>
              <a:lstStyle/>
              <a:p>
                <a:r>
                  <a:rPr lang="en-GB">
                    <a:noFill/>
                  </a:rPr>
                  <a:t> </a:t>
                </a:r>
              </a:p>
            </p:txBody>
          </p:sp>
        </mc:Fallback>
      </mc:AlternateContent>
      <p:sp>
        <p:nvSpPr>
          <p:cNvPr id="8" name="Rectangle 7"/>
          <p:cNvSpPr/>
          <p:nvPr/>
        </p:nvSpPr>
        <p:spPr>
          <a:xfrm>
            <a:off x="4543364" y="3356992"/>
            <a:ext cx="4572000" cy="646331"/>
          </a:xfrm>
          <a:prstGeom prst="rect">
            <a:avLst/>
          </a:prstGeom>
        </p:spPr>
        <p:txBody>
          <a:bodyPr>
            <a:spAutoFit/>
          </a:bodyPr>
          <a:lstStyle/>
          <a:p>
            <a:pPr>
              <a:buNone/>
            </a:pPr>
            <a:r>
              <a:rPr lang="en-GB" b="0" dirty="0" smtClean="0">
                <a:solidFill>
                  <a:schemeClr val="tx1"/>
                </a:solidFill>
              </a:rPr>
              <a:t>E</a:t>
            </a:r>
            <a:r>
              <a:rPr lang="en-GB" b="0" baseline="-25000" dirty="0" err="1">
                <a:solidFill>
                  <a:schemeClr val="tx1"/>
                </a:solidFill>
              </a:rPr>
              <a:t>er</a:t>
            </a:r>
            <a:r>
              <a:rPr lang="en-GB" b="0" dirty="0">
                <a:solidFill>
                  <a:schemeClr val="tx1"/>
                </a:solidFill>
              </a:rPr>
              <a:t> </a:t>
            </a:r>
            <a:r>
              <a:rPr lang="en-US" b="0" dirty="0" smtClean="0">
                <a:solidFill>
                  <a:schemeClr val="tx1"/>
                </a:solidFill>
              </a:rPr>
              <a:t>is </a:t>
            </a:r>
            <a:r>
              <a:rPr lang="en-US" b="0" dirty="0">
                <a:solidFill>
                  <a:schemeClr val="tx1"/>
                </a:solidFill>
              </a:rPr>
              <a:t>usually expressed as unit-less quantity </a:t>
            </a:r>
            <a:r>
              <a:rPr lang="en-US" dirty="0">
                <a:solidFill>
                  <a:schemeClr val="tx1"/>
                </a:solidFill>
              </a:rPr>
              <a:t>UV index </a:t>
            </a:r>
            <a:r>
              <a:rPr lang="en-US" b="0" dirty="0">
                <a:solidFill>
                  <a:schemeClr val="tx1"/>
                </a:solidFill>
              </a:rPr>
              <a:t>(UVI</a:t>
            </a:r>
            <a:r>
              <a:rPr lang="en-US" b="0" dirty="0" smtClean="0">
                <a:solidFill>
                  <a:schemeClr val="tx1"/>
                </a:solidFill>
              </a:rPr>
              <a:t>)</a:t>
            </a:r>
            <a:endParaRPr lang="en-GB" b="0" dirty="0">
              <a:solidFill>
                <a:schemeClr val="tx1"/>
              </a:solidFill>
            </a:endParaRPr>
          </a:p>
        </p:txBody>
      </p:sp>
      <mc:AlternateContent xmlns:mc="http://schemas.openxmlformats.org/markup-compatibility/2006">
        <mc:Choice xmlns:a14="http://schemas.microsoft.com/office/drawing/2010/main" xmlns="" Requires="a14">
          <p:sp>
            <p:nvSpPr>
              <p:cNvPr id="9" name="Rectangle 8"/>
              <p:cNvSpPr/>
              <p:nvPr/>
            </p:nvSpPr>
            <p:spPr>
              <a:xfrm>
                <a:off x="5018637" y="4027266"/>
                <a:ext cx="1536895" cy="369332"/>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a:rPr>
                        <m:t>U</m:t>
                      </m:r>
                      <m:r>
                        <m:rPr>
                          <m:sty m:val="p"/>
                        </m:rPr>
                        <a:rPr lang="en-US" b="0" i="0">
                          <a:solidFill>
                            <a:schemeClr val="tx1"/>
                          </a:solidFill>
                          <a:latin typeface="Cambria Math"/>
                        </a:rPr>
                        <m:t>VI</m:t>
                      </m:r>
                      <m:r>
                        <a:rPr lang="en-US" b="0" i="0">
                          <a:solidFill>
                            <a:schemeClr val="tx1"/>
                          </a:solidFill>
                          <a:latin typeface="Cambria Math"/>
                        </a:rPr>
                        <m:t>=</m:t>
                      </m:r>
                      <m:sSub>
                        <m:sSubPr>
                          <m:ctrlPr>
                            <a:rPr lang="en-GB" b="0" i="1">
                              <a:solidFill>
                                <a:schemeClr val="tx1"/>
                              </a:solidFill>
                              <a:latin typeface="Cambria Math"/>
                            </a:rPr>
                          </m:ctrlPr>
                        </m:sSubPr>
                        <m:e>
                          <m:r>
                            <m:rPr>
                              <m:sty m:val="p"/>
                            </m:rPr>
                            <a:rPr lang="en-US" b="0" i="0">
                              <a:solidFill>
                                <a:schemeClr val="tx1"/>
                              </a:solidFill>
                              <a:latin typeface="Cambria Math"/>
                            </a:rPr>
                            <m:t>k</m:t>
                          </m:r>
                        </m:e>
                        <m:sub>
                          <m:r>
                            <m:rPr>
                              <m:sty m:val="p"/>
                            </m:rPr>
                            <a:rPr lang="en-US" b="0" i="0">
                              <a:solidFill>
                                <a:schemeClr val="tx1"/>
                              </a:solidFill>
                              <a:latin typeface="Cambria Math"/>
                            </a:rPr>
                            <m:t>er</m:t>
                          </m:r>
                        </m:sub>
                      </m:sSub>
                      <m:sSub>
                        <m:sSubPr>
                          <m:ctrlPr>
                            <a:rPr lang="en-GB" b="0" i="1">
                              <a:solidFill>
                                <a:schemeClr val="tx1"/>
                              </a:solidFill>
                              <a:latin typeface="Cambria Math"/>
                            </a:rPr>
                          </m:ctrlPr>
                        </m:sSubPr>
                        <m:e>
                          <m:r>
                            <a:rPr lang="en-US" b="0" i="1">
                              <a:solidFill>
                                <a:schemeClr val="tx1"/>
                              </a:solidFill>
                              <a:latin typeface="Cambria Math"/>
                            </a:rPr>
                            <m:t>𝐸</m:t>
                          </m:r>
                        </m:e>
                        <m:sub>
                          <m:r>
                            <a:rPr lang="en-US" b="0" i="1">
                              <a:solidFill>
                                <a:schemeClr val="tx1"/>
                              </a:solidFill>
                              <a:latin typeface="Cambria Math"/>
                            </a:rPr>
                            <m:t>𝑒𝑟</m:t>
                          </m:r>
                        </m:sub>
                      </m:sSub>
                    </m:oMath>
                  </m:oMathPara>
                </a14:m>
                <a:endParaRPr lang="en-GB" b="0" i="1" dirty="0">
                  <a:solidFill>
                    <a:schemeClr val="tx1"/>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5018637" y="4027266"/>
                <a:ext cx="1536895" cy="369332"/>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6795208" y="4003323"/>
                <a:ext cx="1918923" cy="392993"/>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a:rPr>
                          </m:ctrlPr>
                        </m:sSubPr>
                        <m:e>
                          <m:r>
                            <m:rPr>
                              <m:sty m:val="p"/>
                            </m:rPr>
                            <a:rPr lang="en-US" b="0" i="0">
                              <a:solidFill>
                                <a:schemeClr val="tx1"/>
                              </a:solidFill>
                              <a:latin typeface="Cambria Math"/>
                            </a:rPr>
                            <m:t>k</m:t>
                          </m:r>
                        </m:e>
                        <m:sub>
                          <m:r>
                            <m:rPr>
                              <m:sty m:val="p"/>
                            </m:rPr>
                            <a:rPr lang="en-US" b="0" i="0">
                              <a:solidFill>
                                <a:schemeClr val="tx1"/>
                              </a:solidFill>
                              <a:latin typeface="Cambria Math"/>
                            </a:rPr>
                            <m:t>er</m:t>
                          </m:r>
                        </m:sub>
                      </m:sSub>
                      <m:r>
                        <a:rPr lang="en-US" b="0" i="0">
                          <a:solidFill>
                            <a:schemeClr val="tx1"/>
                          </a:solidFill>
                          <a:latin typeface="Cambria Math"/>
                        </a:rPr>
                        <m:t>=40 </m:t>
                      </m:r>
                      <m:sSup>
                        <m:sSupPr>
                          <m:ctrlPr>
                            <a:rPr lang="en-GB" b="0" i="1">
                              <a:solidFill>
                                <a:schemeClr val="tx1"/>
                              </a:solidFill>
                              <a:latin typeface="Cambria Math"/>
                            </a:rPr>
                          </m:ctrlPr>
                        </m:sSupPr>
                        <m:e>
                          <m:r>
                            <m:rPr>
                              <m:sty m:val="p"/>
                            </m:rPr>
                            <a:rPr lang="en-US" b="0" i="0">
                              <a:solidFill>
                                <a:schemeClr val="tx1"/>
                              </a:solidFill>
                              <a:latin typeface="Cambria Math"/>
                            </a:rPr>
                            <m:t>m</m:t>
                          </m:r>
                        </m:e>
                        <m:sup>
                          <m:r>
                            <a:rPr lang="en-US" b="0" i="0">
                              <a:solidFill>
                                <a:schemeClr val="tx1"/>
                              </a:solidFill>
                              <a:latin typeface="Cambria Math"/>
                            </a:rPr>
                            <m:t>2</m:t>
                          </m:r>
                        </m:sup>
                      </m:sSup>
                      <m:sSup>
                        <m:sSupPr>
                          <m:ctrlPr>
                            <a:rPr lang="en-GB" b="0" i="1">
                              <a:solidFill>
                                <a:schemeClr val="tx1"/>
                              </a:solidFill>
                              <a:latin typeface="Cambria Math"/>
                            </a:rPr>
                          </m:ctrlPr>
                        </m:sSupPr>
                        <m:e>
                          <m:r>
                            <m:rPr>
                              <m:sty m:val="p"/>
                            </m:rPr>
                            <a:rPr lang="en-US" b="0" i="0">
                              <a:solidFill>
                                <a:schemeClr val="tx1"/>
                              </a:solidFill>
                              <a:latin typeface="Cambria Math"/>
                            </a:rPr>
                            <m:t>W</m:t>
                          </m:r>
                        </m:e>
                        <m:sup>
                          <m:r>
                            <a:rPr lang="en-US" b="0" i="0">
                              <a:solidFill>
                                <a:schemeClr val="tx1"/>
                              </a:solidFill>
                              <a:latin typeface="Cambria Math"/>
                            </a:rPr>
                            <m:t>−1</m:t>
                          </m:r>
                        </m:sup>
                      </m:sSup>
                    </m:oMath>
                  </m:oMathPara>
                </a14:m>
                <a:endParaRPr lang="en-GB" b="0" dirty="0">
                  <a:solidFill>
                    <a:schemeClr val="tx1"/>
                  </a:solidFill>
                </a:endParaRPr>
              </a:p>
            </p:txBody>
          </p:sp>
        </mc:Choice>
        <mc:Fallback>
          <p:sp>
            <p:nvSpPr>
              <p:cNvPr id="10" name="Rectangle 9"/>
              <p:cNvSpPr>
                <a:spLocks noRot="1" noChangeAspect="1" noMove="1" noResize="1" noEditPoints="1" noAdjustHandles="1" noChangeArrowheads="1" noChangeShapeType="1" noTextEdit="1"/>
              </p:cNvSpPr>
              <p:nvPr/>
            </p:nvSpPr>
            <p:spPr>
              <a:xfrm>
                <a:off x="6795208" y="4003323"/>
                <a:ext cx="1918923" cy="392993"/>
              </a:xfrm>
              <a:prstGeom prst="rect">
                <a:avLst/>
              </a:prstGeom>
              <a:blipFill rotWithShape="1">
                <a:blip r:embed="rId7" cstate="print"/>
                <a:stretch>
                  <a:fillRect/>
                </a:stretch>
              </a:blipFill>
            </p:spPr>
            <p:txBody>
              <a:bodyPr/>
              <a:lstStyle/>
              <a:p>
                <a:r>
                  <a:rPr lang="en-GB">
                    <a:noFill/>
                  </a:rPr>
                  <a:t> </a:t>
                </a:r>
              </a:p>
            </p:txBody>
          </p:sp>
        </mc:Fallback>
      </mc:AlternateContent>
      <p:pic>
        <p:nvPicPr>
          <p:cNvPr id="109570" name="Picture 2" descr="Data Sources Used by UV Index Today"/>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23637" y="4396316"/>
            <a:ext cx="3725095" cy="167461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6831079" y="5877852"/>
            <a:ext cx="1845377" cy="215444"/>
          </a:xfrm>
          <a:prstGeom prst="rect">
            <a:avLst/>
          </a:prstGeom>
        </p:spPr>
        <p:txBody>
          <a:bodyPr wrap="none">
            <a:spAutoFit/>
          </a:bodyPr>
          <a:lstStyle/>
          <a:p>
            <a:pPr>
              <a:buNone/>
            </a:pPr>
            <a:r>
              <a:rPr lang="en-GB" sz="800" b="0" dirty="0" smtClean="0">
                <a:solidFill>
                  <a:schemeClr val="tx1"/>
                </a:solidFill>
              </a:rPr>
              <a:t>Source: https</a:t>
            </a:r>
            <a:r>
              <a:rPr lang="en-GB" sz="800" b="0" dirty="0">
                <a:solidFill>
                  <a:schemeClr val="tx1"/>
                </a:solidFill>
              </a:rPr>
              <a:t>://www.uvindextoday.com/</a:t>
            </a:r>
          </a:p>
        </p:txBody>
      </p:sp>
      <p:pic>
        <p:nvPicPr>
          <p:cNvPr id="109573"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074" y="2288572"/>
            <a:ext cx="3946256" cy="3404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3120530"/>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Char char="•"/>
          <a:tabLst/>
          <a:defRPr kumimoji="0" lang="en-US" altLang="en-US" sz="1800" b="1" i="0" u="none" strike="noStrike" cap="none" normalizeH="0" baseline="0" smtClean="0">
            <a:ln>
              <a:noFill/>
            </a:ln>
            <a:solidFill>
              <a:srgbClr val="663300"/>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Char char="•"/>
          <a:tabLst/>
          <a:defRPr kumimoji="0" lang="en-US" altLang="en-US" sz="1800" b="1" i="0" u="none" strike="noStrike" cap="none" normalizeH="0" baseline="0" smtClean="0">
            <a:ln>
              <a:noFill/>
            </a:ln>
            <a:solidFill>
              <a:srgbClr val="663300"/>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10274</TotalTime>
  <Words>1197</Words>
  <Application>Microsoft Office PowerPoint</Application>
  <PresentationFormat>On-screen Show (4:3)</PresentationFormat>
  <Paragraphs>303</Paragraphs>
  <Slides>23</Slides>
  <Notes>3</Notes>
  <HiddenSlides>8</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23</vt:i4>
      </vt:variant>
    </vt:vector>
  </HeadingPairs>
  <TitlesOfParts>
    <vt:vector size="28" baseType="lpstr">
      <vt:lpstr>Sunny Days</vt:lpstr>
      <vt:lpstr>Microsoft Equation 3.0</vt:lpstr>
      <vt:lpstr>Worksheet</vt:lpstr>
      <vt:lpstr>Chart</vt:lpstr>
      <vt:lpstr>Equation</vt:lpstr>
      <vt:lpstr>Slide 1</vt:lpstr>
      <vt:lpstr>Ultraviolet (UV) radiation</vt:lpstr>
      <vt:lpstr>Measurements of the UV radiation </vt:lpstr>
      <vt:lpstr>UV measurements in Novi Sad</vt:lpstr>
      <vt:lpstr>NEOPLANTA parametric model</vt:lpstr>
      <vt:lpstr>UV irradiance calculation</vt:lpstr>
      <vt:lpstr> </vt:lpstr>
      <vt:lpstr>Slide 8</vt:lpstr>
      <vt:lpstr>Erythemal irradiance and UV index</vt:lpstr>
      <vt:lpstr>Slide 10</vt:lpstr>
      <vt:lpstr>Slide 11</vt:lpstr>
      <vt:lpstr>Slide 12</vt:lpstr>
      <vt:lpstr>Slide 13</vt:lpstr>
      <vt:lpstr>Slide 14</vt:lpstr>
      <vt:lpstr>Slide 15</vt:lpstr>
      <vt:lpstr>Атмосферски гасови који апсорбују зрачење у UV делу спектра</vt:lpstr>
      <vt:lpstr>Фактор корекције за различиту облачност и типове облака</vt:lpstr>
      <vt:lpstr>Стратосферски озон</vt:lpstr>
      <vt:lpstr>Удео рефлектованог зрачења у укупном у загађеном градском ваздуху </vt:lpstr>
      <vt:lpstr>Утицај различитих типова подлоге на вредност UV индекса и удео дифузног зрачења у укупном </vt:lpstr>
      <vt:lpstr>Попречни пресеци расејања озона на различитим температурама</vt:lpstr>
      <vt:lpstr>Албедо једноструког расејања и коефицијент асиметрије</vt:lpstr>
      <vt:lpstr>High levels (≥ 6 UVI) April-September Very high levels (≥ 8 UVI) May-August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Slavica</dc:creator>
  <cp:lastModifiedBy>Tanja</cp:lastModifiedBy>
  <cp:revision>441</cp:revision>
  <dcterms:modified xsi:type="dcterms:W3CDTF">2022-07-26T16:42:00Z</dcterms:modified>
</cp:coreProperties>
</file>