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Layouts/slideLayout196.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notesSlides/notesSlide19.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Lst>
  <p:notesMasterIdLst>
    <p:notesMasterId r:id="rId57"/>
  </p:notes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 id="282" r:id="rId45"/>
    <p:sldId id="283" r:id="rId46"/>
    <p:sldId id="284" r:id="rId47"/>
    <p:sldId id="285" r:id="rId48"/>
    <p:sldId id="286" r:id="rId49"/>
    <p:sldId id="287" r:id="rId50"/>
    <p:sldId id="288" r:id="rId51"/>
    <p:sldId id="289" r:id="rId52"/>
    <p:sldId id="290" r:id="rId53"/>
    <p:sldId id="291" r:id="rId54"/>
    <p:sldId id="292" r:id="rId55"/>
    <p:sldId id="293" r:id="rId56"/>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pitchFamily="16" charset="0"/>
      <a:defRPr kern="1200">
        <a:solidFill>
          <a:schemeClr val="bg1"/>
        </a:solidFill>
        <a:latin typeface="Palatino Linotype" pitchFamily="16" charset="0"/>
        <a:ea typeface="+mn-ea"/>
        <a:cs typeface="Arial" charset="0"/>
      </a:defRPr>
    </a:lvl1pPr>
    <a:lvl2pPr marL="742950" indent="-285750" algn="l" defTabSz="457200" rtl="0" fontAlgn="base">
      <a:spcBef>
        <a:spcPct val="0"/>
      </a:spcBef>
      <a:spcAft>
        <a:spcPct val="0"/>
      </a:spcAft>
      <a:buClr>
        <a:srgbClr val="000000"/>
      </a:buClr>
      <a:buSzPct val="100000"/>
      <a:buFont typeface="Times New Roman" pitchFamily="16" charset="0"/>
      <a:defRPr kern="1200">
        <a:solidFill>
          <a:schemeClr val="bg1"/>
        </a:solidFill>
        <a:latin typeface="Palatino Linotype" pitchFamily="16" charset="0"/>
        <a:ea typeface="+mn-ea"/>
        <a:cs typeface="Arial" charset="0"/>
      </a:defRPr>
    </a:lvl2pPr>
    <a:lvl3pPr marL="11430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Palatino Linotype" pitchFamily="16" charset="0"/>
        <a:ea typeface="+mn-ea"/>
        <a:cs typeface="Arial" charset="0"/>
      </a:defRPr>
    </a:lvl3pPr>
    <a:lvl4pPr marL="16002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Palatino Linotype" pitchFamily="16" charset="0"/>
        <a:ea typeface="+mn-ea"/>
        <a:cs typeface="Arial" charset="0"/>
      </a:defRPr>
    </a:lvl4pPr>
    <a:lvl5pPr marL="20574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Palatino Linotype" pitchFamily="16" charset="0"/>
        <a:ea typeface="+mn-ea"/>
        <a:cs typeface="Arial" charset="0"/>
      </a:defRPr>
    </a:lvl5pPr>
    <a:lvl6pPr marL="2286000" algn="l" defTabSz="914400" rtl="0" eaLnBrk="1" latinLnBrk="0" hangingPunct="1">
      <a:defRPr kern="1200">
        <a:solidFill>
          <a:schemeClr val="bg1"/>
        </a:solidFill>
        <a:latin typeface="Palatino Linotype" pitchFamily="16" charset="0"/>
        <a:ea typeface="+mn-ea"/>
        <a:cs typeface="Arial" charset="0"/>
      </a:defRPr>
    </a:lvl6pPr>
    <a:lvl7pPr marL="2743200" algn="l" defTabSz="914400" rtl="0" eaLnBrk="1" latinLnBrk="0" hangingPunct="1">
      <a:defRPr kern="1200">
        <a:solidFill>
          <a:schemeClr val="bg1"/>
        </a:solidFill>
        <a:latin typeface="Palatino Linotype" pitchFamily="16" charset="0"/>
        <a:ea typeface="+mn-ea"/>
        <a:cs typeface="Arial" charset="0"/>
      </a:defRPr>
    </a:lvl7pPr>
    <a:lvl8pPr marL="3200400" algn="l" defTabSz="914400" rtl="0" eaLnBrk="1" latinLnBrk="0" hangingPunct="1">
      <a:defRPr kern="1200">
        <a:solidFill>
          <a:schemeClr val="bg1"/>
        </a:solidFill>
        <a:latin typeface="Palatino Linotype" pitchFamily="16" charset="0"/>
        <a:ea typeface="+mn-ea"/>
        <a:cs typeface="Arial" charset="0"/>
      </a:defRPr>
    </a:lvl8pPr>
    <a:lvl9pPr marL="3657600" algn="l" defTabSz="914400" rtl="0" eaLnBrk="1" latinLnBrk="0" hangingPunct="1">
      <a:defRPr kern="1200">
        <a:solidFill>
          <a:schemeClr val="bg1"/>
        </a:solidFill>
        <a:latin typeface="Palatino Linotype" pitchFamily="1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1098"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AutoShape 1"/>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endParaRPr lang="en-US"/>
          </a:p>
        </p:txBody>
      </p:sp>
      <p:sp>
        <p:nvSpPr>
          <p:cNvPr id="19458" name="Text Box 2"/>
          <p:cNvSpPr txBox="1">
            <a:spLocks noChangeArrowheads="1"/>
          </p:cNvSpPr>
          <p:nvPr/>
        </p:nvSpPr>
        <p:spPr bwMode="auto">
          <a:xfrm>
            <a:off x="0" y="0"/>
            <a:ext cx="2971800" cy="457200"/>
          </a:xfrm>
          <a:prstGeom prst="rect">
            <a:avLst/>
          </a:prstGeom>
          <a:noFill/>
          <a:ln w="9525" cap="flat">
            <a:noFill/>
            <a:round/>
            <a:headEnd/>
            <a:tailEnd/>
          </a:ln>
          <a:effectLst/>
        </p:spPr>
        <p:txBody>
          <a:bodyPr wrap="none" anchor="ctr"/>
          <a:lstStyle/>
          <a:p>
            <a:endParaRPr lang="en-US"/>
          </a:p>
        </p:txBody>
      </p:sp>
      <p:sp>
        <p:nvSpPr>
          <p:cNvPr id="19459" name="Rectangle 3"/>
          <p:cNvSpPr>
            <a:spLocks noGrp="1" noChangeArrowheads="1"/>
          </p:cNvSpPr>
          <p:nvPr>
            <p:ph type="dt"/>
          </p:nvPr>
        </p:nvSpPr>
        <p:spPr bwMode="auto">
          <a:xfrm>
            <a:off x="3884613" y="0"/>
            <a:ext cx="2970212" cy="4556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algn="r">
              <a:buSzPct val="45000"/>
              <a:buFont typeface="StarSymbol" charset="0"/>
              <a:buNone/>
              <a:tabLst>
                <a:tab pos="457200" algn="l"/>
                <a:tab pos="914400" algn="l"/>
                <a:tab pos="1371600" algn="l"/>
                <a:tab pos="1828800" algn="l"/>
                <a:tab pos="2286000" algn="l"/>
                <a:tab pos="2743200" algn="l"/>
              </a:tabLst>
              <a:defRPr sz="1200">
                <a:solidFill>
                  <a:srgbClr val="000000"/>
                </a:solidFill>
                <a:latin typeface="Times New Roman" pitchFamily="16" charset="0"/>
              </a:defRPr>
            </a:lvl1pPr>
          </a:lstStyle>
          <a:p>
            <a:endParaRPr lang="el-GR"/>
          </a:p>
        </p:txBody>
      </p:sp>
      <p:sp>
        <p:nvSpPr>
          <p:cNvPr id="19460" name="Rectangle 4"/>
          <p:cNvSpPr>
            <a:spLocks noGrp="1" noChangeArrowheads="1"/>
          </p:cNvSpPr>
          <p:nvPr>
            <p:ph type="sldImg"/>
          </p:nvPr>
        </p:nvSpPr>
        <p:spPr bwMode="auto">
          <a:xfrm>
            <a:off x="1143000" y="685800"/>
            <a:ext cx="4570413" cy="3427413"/>
          </a:xfrm>
          <a:prstGeom prst="rect">
            <a:avLst/>
          </a:prstGeom>
          <a:noFill/>
          <a:ln w="12600" cap="sq">
            <a:solidFill>
              <a:srgbClr val="000000"/>
            </a:solidFill>
            <a:miter lim="800000"/>
            <a:headEnd/>
            <a:tailEnd/>
          </a:ln>
          <a:effectLst/>
        </p:spPr>
      </p:sp>
      <p:sp>
        <p:nvSpPr>
          <p:cNvPr id="19461" name="Rectangle 5"/>
          <p:cNvSpPr>
            <a:spLocks noGrp="1" noChangeArrowheads="1"/>
          </p:cNvSpPr>
          <p:nvPr>
            <p:ph type="body"/>
          </p:nvPr>
        </p:nvSpPr>
        <p:spPr bwMode="auto">
          <a:xfrm>
            <a:off x="685800" y="4343400"/>
            <a:ext cx="5484813" cy="41132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endParaRPr lang="en-US" smtClean="0"/>
          </a:p>
        </p:txBody>
      </p:sp>
      <p:sp>
        <p:nvSpPr>
          <p:cNvPr id="19462" name="Text Box 6"/>
          <p:cNvSpPr txBox="1">
            <a:spLocks noChangeArrowheads="1"/>
          </p:cNvSpPr>
          <p:nvPr/>
        </p:nvSpPr>
        <p:spPr bwMode="auto">
          <a:xfrm>
            <a:off x="0" y="8685213"/>
            <a:ext cx="2971800" cy="457200"/>
          </a:xfrm>
          <a:prstGeom prst="rect">
            <a:avLst/>
          </a:prstGeom>
          <a:noFill/>
          <a:ln w="9525" cap="flat">
            <a:noFill/>
            <a:round/>
            <a:headEnd/>
            <a:tailEnd/>
          </a:ln>
          <a:effectLst/>
        </p:spPr>
        <p:txBody>
          <a:bodyPr wrap="none" anchor="ctr"/>
          <a:lstStyle/>
          <a:p>
            <a:endParaRPr lang="en-US"/>
          </a:p>
        </p:txBody>
      </p:sp>
      <p:sp>
        <p:nvSpPr>
          <p:cNvPr id="19463" name="Rectangle 7"/>
          <p:cNvSpPr>
            <a:spLocks noGrp="1" noChangeArrowheads="1"/>
          </p:cNvSpPr>
          <p:nvPr>
            <p:ph type="sldNum"/>
          </p:nvPr>
        </p:nvSpPr>
        <p:spPr bwMode="auto">
          <a:xfrm>
            <a:off x="3884613" y="8685213"/>
            <a:ext cx="2970212" cy="455612"/>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lgn="r">
              <a:buSzPct val="45000"/>
              <a:buFont typeface="StarSymbol" charset="0"/>
              <a:buNone/>
              <a:tabLst>
                <a:tab pos="457200" algn="l"/>
                <a:tab pos="914400" algn="l"/>
                <a:tab pos="1371600" algn="l"/>
                <a:tab pos="1828800" algn="l"/>
                <a:tab pos="2286000" algn="l"/>
                <a:tab pos="2743200" algn="l"/>
              </a:tabLst>
              <a:defRPr sz="1200">
                <a:solidFill>
                  <a:srgbClr val="000000"/>
                </a:solidFill>
                <a:latin typeface="Times New Roman" pitchFamily="16" charset="0"/>
              </a:defRPr>
            </a:lvl1pPr>
          </a:lstStyle>
          <a:p>
            <a:fld id="{FB9E9C37-5A74-4D27-AB05-F43B9BE58D23}" type="slidenum">
              <a:rPr lang="el-GR"/>
              <a:pPr/>
              <a:t>‹#›</a:t>
            </a:fld>
            <a:endParaRPr lang="el-G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2E45E8B-2E7D-4016-AC51-13D8DAFDE844}" type="slidenum">
              <a:rPr lang="el-GR"/>
              <a:pPr/>
              <a:t>1</a:t>
            </a:fld>
            <a:endParaRPr lang="el-GR"/>
          </a:p>
        </p:txBody>
      </p:sp>
      <p:sp>
        <p:nvSpPr>
          <p:cNvPr id="5939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394" name="Text Box 2"/>
          <p:cNvSpPr txBox="1">
            <a:spLocks noChangeArrowheads="1"/>
          </p:cNvSpPr>
          <p:nvPr>
            <p:ph type="body" idx="1"/>
          </p:nvPr>
        </p:nvSpPr>
        <p:spPr bwMode="auto">
          <a:xfrm>
            <a:off x="685800" y="4343400"/>
            <a:ext cx="5486400" cy="4114800"/>
          </a:xfrm>
          <a:prstGeom prst="rect">
            <a:avLst/>
          </a:prstGeom>
          <a:noFill/>
          <a:ln cap="flat">
            <a:round/>
            <a:headEnd/>
            <a:tailEnd/>
          </a:ln>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atin typeface="Calibri" pitchFamily="32" charset="0"/>
                <a:ea typeface="DejaVu Sans" charset="0"/>
                <a:cs typeface="DejaVu Sans" charset="0"/>
              </a:rPr>
              <a:t>Thank you very much the scientific committee (</a:t>
            </a:r>
            <a:r>
              <a:rPr lang="el-GR">
                <a:latin typeface="Calibri" pitchFamily="32" charset="0"/>
                <a:ea typeface="DejaVu Sans" charset="0"/>
                <a:cs typeface="DejaVu Sans" charset="0"/>
              </a:rPr>
              <a:t>κομίτι) </a:t>
            </a:r>
            <a:r>
              <a:rPr lang="en-US">
                <a:latin typeface="Calibri" pitchFamily="32" charset="0"/>
                <a:ea typeface="DejaVu Sans" charset="0"/>
                <a:cs typeface="DejaVu Sans" charset="0"/>
              </a:rPr>
              <a:t> for the invitation to present a part of our study about the statistical behavior of the UV C IV resonance lines’ parameters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008F20C-9531-46D4-9A8D-15A71C361C23}" type="slidenum">
              <a:rPr lang="el-GR"/>
              <a:pPr/>
              <a:t>10</a:t>
            </a:fld>
            <a:endParaRPr lang="el-GR"/>
          </a:p>
        </p:txBody>
      </p:sp>
      <p:sp>
        <p:nvSpPr>
          <p:cNvPr id="6860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610"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CB345FF-DFC2-4683-A821-D56B8C7075E1}" type="slidenum">
              <a:rPr lang="el-GR"/>
              <a:pPr/>
              <a:t>11</a:t>
            </a:fld>
            <a:endParaRPr lang="el-GR"/>
          </a:p>
        </p:txBody>
      </p:sp>
      <p:sp>
        <p:nvSpPr>
          <p:cNvPr id="6963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634"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830346D-7A40-4496-8BEC-A1E59B1487B1}" type="slidenum">
              <a:rPr lang="el-GR"/>
              <a:pPr/>
              <a:t>12</a:t>
            </a:fld>
            <a:endParaRPr lang="el-GR"/>
          </a:p>
        </p:txBody>
      </p:sp>
      <p:sp>
        <p:nvSpPr>
          <p:cNvPr id="7065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658"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BDAE0F0-9A7D-4275-B8DE-DEE05E2A547F}" type="slidenum">
              <a:rPr lang="el-GR"/>
              <a:pPr/>
              <a:t>13</a:t>
            </a:fld>
            <a:endParaRPr lang="el-GR"/>
          </a:p>
        </p:txBody>
      </p:sp>
      <p:sp>
        <p:nvSpPr>
          <p:cNvPr id="7168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682"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47FAA18-CA64-4CCE-AFED-86846D09CF5D}" type="slidenum">
              <a:rPr lang="el-GR"/>
              <a:pPr/>
              <a:t>14</a:t>
            </a:fld>
            <a:endParaRPr lang="el-GR"/>
          </a:p>
        </p:txBody>
      </p:sp>
      <p:sp>
        <p:nvSpPr>
          <p:cNvPr id="7270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706"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6379CE2-3436-47A6-A303-6734F157E67A}" type="slidenum">
              <a:rPr lang="el-GR"/>
              <a:pPr/>
              <a:t>15</a:t>
            </a:fld>
            <a:endParaRPr lang="el-GR"/>
          </a:p>
        </p:txBody>
      </p:sp>
      <p:sp>
        <p:nvSpPr>
          <p:cNvPr id="7372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730"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617D481-F91B-4037-AFDA-E735215D2CB6}" type="slidenum">
              <a:rPr lang="el-GR"/>
              <a:pPr/>
              <a:t>16</a:t>
            </a:fld>
            <a:endParaRPr lang="el-GR"/>
          </a:p>
        </p:txBody>
      </p:sp>
      <p:sp>
        <p:nvSpPr>
          <p:cNvPr id="7475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4754"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41974FD-24EC-4D1F-9C10-CBAC7A36731D}" type="slidenum">
              <a:rPr lang="el-GR"/>
              <a:pPr/>
              <a:t>17</a:t>
            </a:fld>
            <a:endParaRPr lang="el-GR"/>
          </a:p>
        </p:txBody>
      </p:sp>
      <p:sp>
        <p:nvSpPr>
          <p:cNvPr id="7577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5778"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F880E2B-9A76-46BE-B74C-602CCD0CCCD1}" type="slidenum">
              <a:rPr lang="el-GR"/>
              <a:pPr/>
              <a:t>18</a:t>
            </a:fld>
            <a:endParaRPr lang="el-GR"/>
          </a:p>
        </p:txBody>
      </p:sp>
      <p:sp>
        <p:nvSpPr>
          <p:cNvPr id="7680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6802"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3E3F71C-50D8-4C27-A984-120B7E92638B}" type="slidenum">
              <a:rPr lang="el-GR"/>
              <a:pPr/>
              <a:t>19</a:t>
            </a:fld>
            <a:endParaRPr lang="el-GR"/>
          </a:p>
        </p:txBody>
      </p:sp>
      <p:sp>
        <p:nvSpPr>
          <p:cNvPr id="7782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7826"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3DB8B4D9-E39B-46E8-B685-761EC378B10D}" type="slidenum">
              <a:rPr lang="el-GR"/>
              <a:pPr/>
              <a:t>2</a:t>
            </a:fld>
            <a:endParaRPr lang="el-GR"/>
          </a:p>
        </p:txBody>
      </p:sp>
      <p:sp>
        <p:nvSpPr>
          <p:cNvPr id="60417"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29D0FDA-1F23-47FF-BA73-2FE11D6095CC}" type="slidenum">
              <a:rPr lang="el-GR" sz="1200">
                <a:solidFill>
                  <a:srgbClr val="FFFFFF"/>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a:t>
            </a:fld>
            <a:endParaRPr lang="el-GR" sz="1200">
              <a:solidFill>
                <a:srgbClr val="FFFFFF"/>
              </a:solidFill>
            </a:endParaRPr>
          </a:p>
        </p:txBody>
      </p:sp>
      <p:sp>
        <p:nvSpPr>
          <p:cNvPr id="60418"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419" name="Rectangle 3"/>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3F1EC80-0D79-4E9D-8A3E-CED070F333A3}" type="slidenum">
              <a:rPr lang="el-GR"/>
              <a:pPr/>
              <a:t>20</a:t>
            </a:fld>
            <a:endParaRPr lang="el-GR"/>
          </a:p>
        </p:txBody>
      </p:sp>
      <p:sp>
        <p:nvSpPr>
          <p:cNvPr id="7884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850"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C6E76A60-5F58-4225-9FE5-951B31A103E8}" type="slidenum">
              <a:rPr lang="el-GR"/>
              <a:pPr/>
              <a:t>21</a:t>
            </a:fld>
            <a:endParaRPr lang="el-GR"/>
          </a:p>
        </p:txBody>
      </p:sp>
      <p:sp>
        <p:nvSpPr>
          <p:cNvPr id="7987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9874"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F646348-129F-4209-AA91-1AF440F43D2B}" type="slidenum">
              <a:rPr lang="el-GR"/>
              <a:pPr/>
              <a:t>22</a:t>
            </a:fld>
            <a:endParaRPr lang="el-GR"/>
          </a:p>
        </p:txBody>
      </p:sp>
      <p:sp>
        <p:nvSpPr>
          <p:cNvPr id="8089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8"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99E53E0-F17B-4F47-9DF5-72F796911392}" type="slidenum">
              <a:rPr lang="el-GR"/>
              <a:pPr/>
              <a:t>23</a:t>
            </a:fld>
            <a:endParaRPr lang="el-GR"/>
          </a:p>
        </p:txBody>
      </p:sp>
      <p:sp>
        <p:nvSpPr>
          <p:cNvPr id="8192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2"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86D9555-5E71-46AC-907C-3E0267007547}" type="slidenum">
              <a:rPr lang="el-GR"/>
              <a:pPr/>
              <a:t>24</a:t>
            </a:fld>
            <a:endParaRPr lang="el-GR"/>
          </a:p>
        </p:txBody>
      </p:sp>
      <p:sp>
        <p:nvSpPr>
          <p:cNvPr id="8294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2946"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1137B16-7FCB-4C30-BFF4-933B7E66FEF3}" type="slidenum">
              <a:rPr lang="el-GR"/>
              <a:pPr/>
              <a:t>25</a:t>
            </a:fld>
            <a:endParaRPr lang="el-GR"/>
          </a:p>
        </p:txBody>
      </p:sp>
      <p:sp>
        <p:nvSpPr>
          <p:cNvPr id="8396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3970"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DD3F581-25D4-4FEB-B216-98E7331DED1F}" type="slidenum">
              <a:rPr lang="el-GR"/>
              <a:pPr/>
              <a:t>26</a:t>
            </a:fld>
            <a:endParaRPr lang="el-GR"/>
          </a:p>
        </p:txBody>
      </p:sp>
      <p:sp>
        <p:nvSpPr>
          <p:cNvPr id="8499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994"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711CD04-DEB4-47E6-8DDB-EA5B1C7507EC}" type="slidenum">
              <a:rPr lang="el-GR"/>
              <a:pPr/>
              <a:t>27</a:t>
            </a:fld>
            <a:endParaRPr lang="el-GR"/>
          </a:p>
        </p:txBody>
      </p:sp>
      <p:sp>
        <p:nvSpPr>
          <p:cNvPr id="8601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018"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28F4A42-15AA-452C-A283-CE262E553A21}" type="slidenum">
              <a:rPr lang="el-GR"/>
              <a:pPr/>
              <a:t>28</a:t>
            </a:fld>
            <a:endParaRPr lang="el-GR"/>
          </a:p>
        </p:txBody>
      </p:sp>
      <p:sp>
        <p:nvSpPr>
          <p:cNvPr id="8704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042"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4A61265-03DC-4A46-8AF3-18BE26C8462F}" type="slidenum">
              <a:rPr lang="el-GR"/>
              <a:pPr/>
              <a:t>29</a:t>
            </a:fld>
            <a:endParaRPr lang="el-GR"/>
          </a:p>
        </p:txBody>
      </p:sp>
      <p:sp>
        <p:nvSpPr>
          <p:cNvPr id="8806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8066"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B4E9AF48-D19D-4E48-BD1B-9854F718A21E}" type="slidenum">
              <a:rPr lang="el-GR"/>
              <a:pPr/>
              <a:t>3</a:t>
            </a:fld>
            <a:endParaRPr lang="el-GR"/>
          </a:p>
        </p:txBody>
      </p:sp>
      <p:sp>
        <p:nvSpPr>
          <p:cNvPr id="6144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42" name="Text Box 2"/>
          <p:cNvSpPr txBox="1">
            <a:spLocks noChangeArrowheads="1"/>
          </p:cNvSpPr>
          <p:nvPr>
            <p:ph type="body" idx="1"/>
          </p:nvPr>
        </p:nvSpPr>
        <p:spPr bwMode="auto">
          <a:xfrm>
            <a:off x="685800" y="4343400"/>
            <a:ext cx="5486400" cy="4114800"/>
          </a:xfrm>
          <a:prstGeom prst="rect">
            <a:avLst/>
          </a:prstGeom>
          <a:noFill/>
          <a:ln cap="flat">
            <a:round/>
            <a:headEnd/>
            <a:tailEnd/>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atin typeface="Calibri" pitchFamily="32" charset="0"/>
                <a:ea typeface="DejaVu Sans" charset="0"/>
                <a:cs typeface="DejaVu Sans" charset="0"/>
              </a:rPr>
              <a:t>Here we see two Be … which present</a:t>
            </a:r>
          </a:p>
        </p:txBody>
      </p:sp>
      <p:sp>
        <p:nvSpPr>
          <p:cNvPr id="61443" name="Text Box 3"/>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B2BE08B-E3C4-4F17-AC99-828427743738}" type="slidenum">
              <a:rPr lang="el-GR" sz="1200">
                <a:solidFill>
                  <a:srgbClr val="FFFFFF"/>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el-GR" sz="1200">
              <a:solidFill>
                <a:srgbClr val="FFFFFF"/>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B21BDE2-C4E9-47DE-AD9B-2E145CCD329F}" type="slidenum">
              <a:rPr lang="el-GR"/>
              <a:pPr/>
              <a:t>30</a:t>
            </a:fld>
            <a:endParaRPr lang="el-GR"/>
          </a:p>
        </p:txBody>
      </p:sp>
      <p:sp>
        <p:nvSpPr>
          <p:cNvPr id="8908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090"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1DE452D-ECBC-4B4C-9E96-2B3A12D87ECE}" type="slidenum">
              <a:rPr lang="el-GR"/>
              <a:pPr/>
              <a:t>31</a:t>
            </a:fld>
            <a:endParaRPr lang="el-GR"/>
          </a:p>
        </p:txBody>
      </p:sp>
      <p:sp>
        <p:nvSpPr>
          <p:cNvPr id="9011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114"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FBF6D7B-1419-4346-9ED0-1B9295001611}" type="slidenum">
              <a:rPr lang="el-GR"/>
              <a:pPr/>
              <a:t>32</a:t>
            </a:fld>
            <a:endParaRPr lang="el-GR"/>
          </a:p>
        </p:txBody>
      </p:sp>
      <p:sp>
        <p:nvSpPr>
          <p:cNvPr id="9113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1138"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45AF3AF-7F62-43F9-9736-634B7843B01F}" type="slidenum">
              <a:rPr lang="el-GR"/>
              <a:pPr/>
              <a:t>33</a:t>
            </a:fld>
            <a:endParaRPr lang="el-GR"/>
          </a:p>
        </p:txBody>
      </p:sp>
      <p:sp>
        <p:nvSpPr>
          <p:cNvPr id="9216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62"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1C94953-57D7-4879-BD60-2E9C8B1F1C8F}" type="slidenum">
              <a:rPr lang="el-GR"/>
              <a:pPr/>
              <a:t>34</a:t>
            </a:fld>
            <a:endParaRPr lang="el-GR"/>
          </a:p>
        </p:txBody>
      </p:sp>
      <p:sp>
        <p:nvSpPr>
          <p:cNvPr id="9318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3186"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33E5D46-22CE-42C4-9D4F-D8EBDB4D1FFF}" type="slidenum">
              <a:rPr lang="el-GR"/>
              <a:pPr/>
              <a:t>35</a:t>
            </a:fld>
            <a:endParaRPr lang="el-GR"/>
          </a:p>
        </p:txBody>
      </p:sp>
      <p:sp>
        <p:nvSpPr>
          <p:cNvPr id="9420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4210"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E924848-0B91-4459-B8B1-029B0BC75A3E}" type="slidenum">
              <a:rPr lang="el-GR"/>
              <a:pPr/>
              <a:t>36</a:t>
            </a:fld>
            <a:endParaRPr lang="el-GR"/>
          </a:p>
        </p:txBody>
      </p:sp>
      <p:sp>
        <p:nvSpPr>
          <p:cNvPr id="9523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5234"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BE0BBEE-9304-484D-9934-892114EE71D3}" type="slidenum">
              <a:rPr lang="el-GR"/>
              <a:pPr/>
              <a:t>37</a:t>
            </a:fld>
            <a:endParaRPr lang="el-GR"/>
          </a:p>
        </p:txBody>
      </p:sp>
      <p:sp>
        <p:nvSpPr>
          <p:cNvPr id="9625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6258"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222300C-CF21-489B-95DD-E6FEBBBAED08}" type="slidenum">
              <a:rPr lang="el-GR"/>
              <a:pPr/>
              <a:t>38</a:t>
            </a:fld>
            <a:endParaRPr lang="el-GR"/>
          </a:p>
        </p:txBody>
      </p:sp>
      <p:sp>
        <p:nvSpPr>
          <p:cNvPr id="9728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7282"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2788A459-E010-4B67-9572-F167A2B899A8}" type="slidenum">
              <a:rPr lang="el-GR"/>
              <a:pPr/>
              <a:t>4</a:t>
            </a:fld>
            <a:endParaRPr lang="el-GR"/>
          </a:p>
        </p:txBody>
      </p:sp>
      <p:sp>
        <p:nvSpPr>
          <p:cNvPr id="62465"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16E4F65-E948-4523-AE05-06789752BB15}" type="slidenum">
              <a:rPr lang="el-GR" sz="1200">
                <a:solidFill>
                  <a:srgbClr val="FFFFFF"/>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el-GR" sz="1200">
              <a:solidFill>
                <a:srgbClr val="FFFFFF"/>
              </a:solidFill>
            </a:endParaRPr>
          </a:p>
        </p:txBody>
      </p:sp>
      <p:sp>
        <p:nvSpPr>
          <p:cNvPr id="62466"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Text Box 3"/>
          <p:cNvSpPr txBox="1">
            <a:spLocks noChangeArrowheads="1"/>
          </p:cNvSpPr>
          <p:nvPr>
            <p:ph type="body" idx="1"/>
          </p:nvPr>
        </p:nvSpPr>
        <p:spPr bwMode="auto">
          <a:xfrm>
            <a:off x="685800" y="4343400"/>
            <a:ext cx="5486400" cy="4114800"/>
          </a:xfrm>
          <a:prstGeom prst="rect">
            <a:avLst/>
          </a:prstGeom>
          <a:noFill/>
          <a:ln cap="flat">
            <a:round/>
            <a:headEnd/>
            <a:tailEnd/>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atin typeface="Calibri" pitchFamily="32" charset="0"/>
                <a:ea typeface="DejaVu Sans" charset="0"/>
                <a:cs typeface="DejaVu Sans" charset="0"/>
              </a:rPr>
              <a:t>Διαβάζω και τίτλο και λεζάντα. </a:t>
            </a:r>
            <a:r>
              <a:rPr lang="en-US">
                <a:latin typeface="Calibri" pitchFamily="32" charset="0"/>
                <a:ea typeface="DejaVu Sans" charset="0"/>
                <a:cs typeface="DejaVu Sans" charset="0"/>
              </a:rPr>
              <a:t>In these figures (figers) ….. Peculiar </a:t>
            </a:r>
            <a:r>
              <a:rPr lang="en-US">
                <a:latin typeface="Wingdings" charset="2"/>
                <a:ea typeface="DejaVu Sans" charset="0"/>
                <a:cs typeface="DejaVu Sans" charset="0"/>
              </a:rPr>
              <a:t></a:t>
            </a:r>
            <a:r>
              <a:rPr lang="el-GR">
                <a:latin typeface="Calibri" pitchFamily="32" charset="0"/>
                <a:ea typeface="DejaVu Sans" charset="0"/>
                <a:cs typeface="DejaVu Sans" charset="0"/>
              </a:rPr>
              <a:t>πεκιούλιαρ,  </a:t>
            </a:r>
            <a:r>
              <a:rPr lang="en-US">
                <a:latin typeface="Calibri" pitchFamily="32" charset="0"/>
                <a:ea typeface="DejaVu Sans" charset="0"/>
                <a:cs typeface="DejaVu Sans" charset="0"/>
              </a:rPr>
              <a:t>Resonance </a:t>
            </a:r>
            <a:r>
              <a:rPr lang="en-US">
                <a:latin typeface="Wingdings" charset="2"/>
                <a:ea typeface="DejaVu Sans" charset="0"/>
                <a:cs typeface="DejaVu Sans" charset="0"/>
              </a:rPr>
              <a:t></a:t>
            </a:r>
            <a:r>
              <a:rPr lang="en-US">
                <a:latin typeface="Calibri" pitchFamily="32" charset="0"/>
                <a:ea typeface="DejaVu Sans" charset="0"/>
                <a:cs typeface="DejaVu Sans" charset="0"/>
              </a:rPr>
              <a:t> </a:t>
            </a:r>
            <a:r>
              <a:rPr lang="el-GR">
                <a:latin typeface="Calibri" pitchFamily="32" charset="0"/>
                <a:ea typeface="DejaVu Sans" charset="0"/>
                <a:cs typeface="DejaVu Sans" charset="0"/>
              </a:rPr>
              <a:t>ρέζονανς</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E5FE8AA-464C-4EFC-A818-65FC39CEBC0C}" type="slidenum">
              <a:rPr lang="el-GR"/>
              <a:pPr/>
              <a:t>5</a:t>
            </a:fld>
            <a:endParaRPr lang="el-GR"/>
          </a:p>
        </p:txBody>
      </p:sp>
      <p:sp>
        <p:nvSpPr>
          <p:cNvPr id="6348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490"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219036E-A934-4B1D-82D4-E3CEAE9F5488}" type="slidenum">
              <a:rPr lang="el-GR"/>
              <a:pPr/>
              <a:t>6</a:t>
            </a:fld>
            <a:endParaRPr lang="el-GR"/>
          </a:p>
        </p:txBody>
      </p:sp>
      <p:sp>
        <p:nvSpPr>
          <p:cNvPr id="6451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514"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99D3DE41-4A97-429E-B1F0-C8B83FB0DBBB}" type="slidenum">
              <a:rPr lang="el-GR"/>
              <a:pPr/>
              <a:t>7</a:t>
            </a:fld>
            <a:endParaRPr lang="el-GR"/>
          </a:p>
        </p:txBody>
      </p:sp>
      <p:sp>
        <p:nvSpPr>
          <p:cNvPr id="65537"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C4CDC83-C2E7-4CC0-BAD2-BF9E3CD72635}" type="slidenum">
              <a:rPr lang="el-GR" sz="1200">
                <a:solidFill>
                  <a:srgbClr val="FFFFFF"/>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a:t>
            </a:fld>
            <a:endParaRPr lang="el-GR" sz="1200">
              <a:solidFill>
                <a:srgbClr val="FFFFFF"/>
              </a:solidFill>
            </a:endParaRPr>
          </a:p>
        </p:txBody>
      </p:sp>
      <p:sp>
        <p:nvSpPr>
          <p:cNvPr id="65538"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539" name="Text Box 3"/>
          <p:cNvSpPr txBox="1">
            <a:spLocks noChangeArrowheads="1"/>
          </p:cNvSpPr>
          <p:nvPr>
            <p:ph type="body" idx="1"/>
          </p:nvPr>
        </p:nvSpPr>
        <p:spPr bwMode="auto">
          <a:xfrm>
            <a:off x="685800" y="4343400"/>
            <a:ext cx="5486400" cy="4114800"/>
          </a:xfrm>
          <a:prstGeom prst="rect">
            <a:avLst/>
          </a:prstGeom>
          <a:noFill/>
          <a:ln cap="flat">
            <a:round/>
            <a:headEnd/>
            <a:tailEnd/>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atin typeface="Calibri" pitchFamily="32" charset="0"/>
                <a:ea typeface="DejaVu Sans" charset="0"/>
                <a:cs typeface="DejaVu Sans" charset="0"/>
              </a:rPr>
              <a:t>Using the called G(auss) R(otation) model we can calculate directly and indirectly some important parameters of the density regions that construct the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atin typeface="Calibri" pitchFamily="32" charset="0"/>
                <a:ea typeface="DejaVu Sans" charset="0"/>
                <a:cs typeface="DejaVu Sans" charset="0"/>
              </a:rPr>
              <a:t>Absorption Components  as the apparent rotational velocities,… as direct calculation and as indirect calculation the random velocities,…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3F6AFB9-BB71-4446-833C-66818EABBC79}" type="slidenum">
              <a:rPr lang="el-GR"/>
              <a:pPr/>
              <a:t>8</a:t>
            </a:fld>
            <a:endParaRPr lang="el-GR"/>
          </a:p>
        </p:txBody>
      </p:sp>
      <p:sp>
        <p:nvSpPr>
          <p:cNvPr id="6656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562"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686E42E-65CA-45F4-A541-82794C631FA9}" type="slidenum">
              <a:rPr lang="el-GR"/>
              <a:pPr/>
              <a:t>9</a:t>
            </a:fld>
            <a:endParaRPr lang="el-GR"/>
          </a:p>
        </p:txBody>
      </p:sp>
      <p:sp>
        <p:nvSpPr>
          <p:cNvPr id="6758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586" name="Rectangle 2"/>
          <p:cNvSpPr txBox="1">
            <a:spLocks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C6CD36CF-8C8A-4F32-BE7E-1157E4D142CA}"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29B105DD-6D0A-4D00-982B-C66B0D75569B}" type="slidenum">
              <a:rPr lang="el-GR"/>
              <a:pPr/>
              <a:t>‹#›</a:t>
            </a:fld>
            <a:endParaRPr lang="el-G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DC1D4ACC-E7FE-4EEE-B459-6B8881DEBD6E}" type="slidenum">
              <a:rPr lang="el-GR"/>
              <a:pPr/>
              <a:t>‹#›</a:t>
            </a:fld>
            <a:endParaRPr lang="el-G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A41ADFEF-D9EE-42AE-9898-949B7B6E3BA5}" type="slidenum">
              <a:rPr lang="el-GR"/>
              <a:pPr/>
              <a:t>‹#›</a:t>
            </a:fld>
            <a:endParaRPr lang="el-G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C5B67EA1-C763-4FE3-9E44-CBEE170385E5}" type="slidenum">
              <a:rPr lang="el-GR"/>
              <a:pPr/>
              <a:t>‹#›</a:t>
            </a:fld>
            <a:endParaRPr lang="el-G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84350"/>
            <a:ext cx="3808413"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784350"/>
            <a:ext cx="38100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4975A03D-C28A-4AC9-9622-73BEF007DA95}" type="slidenum">
              <a:rPr lang="el-GR"/>
              <a:pPr/>
              <a:t>‹#›</a:t>
            </a:fld>
            <a:endParaRPr lang="el-G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l-GR"/>
          </a:p>
        </p:txBody>
      </p:sp>
      <p:sp>
        <p:nvSpPr>
          <p:cNvPr id="8" name="Slide Number Placeholder 7"/>
          <p:cNvSpPr>
            <a:spLocks noGrp="1"/>
          </p:cNvSpPr>
          <p:nvPr>
            <p:ph type="sldNum" idx="11"/>
          </p:nvPr>
        </p:nvSpPr>
        <p:spPr/>
        <p:txBody>
          <a:bodyPr/>
          <a:lstStyle>
            <a:lvl1pPr>
              <a:defRPr/>
            </a:lvl1pPr>
          </a:lstStyle>
          <a:p>
            <a:fld id="{94CA470C-E01F-4534-8910-8C16ECD133C4}" type="slidenum">
              <a:rPr lang="el-GR"/>
              <a:pPr/>
              <a:t>‹#›</a:t>
            </a:fld>
            <a:endParaRPr lang="el-G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l-GR"/>
          </a:p>
        </p:txBody>
      </p:sp>
      <p:sp>
        <p:nvSpPr>
          <p:cNvPr id="4" name="Slide Number Placeholder 3"/>
          <p:cNvSpPr>
            <a:spLocks noGrp="1"/>
          </p:cNvSpPr>
          <p:nvPr>
            <p:ph type="sldNum" idx="11"/>
          </p:nvPr>
        </p:nvSpPr>
        <p:spPr/>
        <p:txBody>
          <a:bodyPr/>
          <a:lstStyle>
            <a:lvl1pPr>
              <a:defRPr/>
            </a:lvl1pPr>
          </a:lstStyle>
          <a:p>
            <a:fld id="{C1160BA0-E682-48AA-9A67-50AE275BBB84}" type="slidenum">
              <a:rPr lang="el-GR"/>
              <a:pPr/>
              <a:t>‹#›</a:t>
            </a:fld>
            <a:endParaRPr lang="el-G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l-GR"/>
          </a:p>
        </p:txBody>
      </p:sp>
      <p:sp>
        <p:nvSpPr>
          <p:cNvPr id="3" name="Slide Number Placeholder 2"/>
          <p:cNvSpPr>
            <a:spLocks noGrp="1"/>
          </p:cNvSpPr>
          <p:nvPr>
            <p:ph type="sldNum" idx="11"/>
          </p:nvPr>
        </p:nvSpPr>
        <p:spPr/>
        <p:txBody>
          <a:bodyPr/>
          <a:lstStyle>
            <a:lvl1pPr>
              <a:defRPr/>
            </a:lvl1pPr>
          </a:lstStyle>
          <a:p>
            <a:fld id="{96EC9F88-5F41-4DB3-90FA-F72FDEF4C6B3}" type="slidenum">
              <a:rPr lang="el-GR"/>
              <a:pPr/>
              <a:t>‹#›</a:t>
            </a:fld>
            <a:endParaRPr lang="el-G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5677A18A-1731-4C70-87B1-92F77B78ACA4}" type="slidenum">
              <a:rPr lang="el-GR"/>
              <a:pPr/>
              <a:t>‹#›</a:t>
            </a:fld>
            <a:endParaRPr lang="el-G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38962800-E615-426F-A405-AB9EC7409E70}" type="slidenum">
              <a:rPr lang="el-GR"/>
              <a:pPr/>
              <a:t>‹#›</a:t>
            </a:fld>
            <a:endParaRPr lang="el-G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E8639230-858A-49B8-BF83-73A2A44C62E7}"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638"/>
            <a:ext cx="19796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57912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BEBB3846-0EB6-4472-A36B-EC2EEBAC8A9A}" type="slidenum">
              <a:rPr lang="el-GR"/>
              <a:pPr/>
              <a:t>‹#›</a:t>
            </a:fld>
            <a:endParaRPr lang="el-G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512763"/>
            <a:ext cx="1941513" cy="584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12763"/>
            <a:ext cx="5676900" cy="584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B546D5FE-6FEA-42BF-8378-9069044A413C}" type="slidenum">
              <a:rPr lang="el-GR"/>
              <a:pPr/>
              <a:t>‹#›</a:t>
            </a:fld>
            <a:endParaRPr lang="el-G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42DC3CB9-DF0A-410C-B086-1062AEDBE02C}" type="slidenum">
              <a:rPr lang="el-GR"/>
              <a:pPr/>
              <a:t>‹#›</a:t>
            </a:fld>
            <a:endParaRPr lang="el-G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6296F258-05C4-4826-8B2E-67A60E9674E7}" type="slidenum">
              <a:rPr lang="el-GR"/>
              <a:pPr/>
              <a:t>‹#›</a:t>
            </a:fld>
            <a:endParaRPr lang="el-G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6321397C-CFB6-45E6-A941-94EC7CEA1449}" type="slidenum">
              <a:rPr lang="el-GR"/>
              <a:pPr/>
              <a:t>‹#›</a:t>
            </a:fld>
            <a:endParaRPr lang="el-G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84350"/>
            <a:ext cx="3808413"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784350"/>
            <a:ext cx="38100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F4CD5BD9-53D2-45AB-8760-2A6F72FEC4C2}" type="slidenum">
              <a:rPr lang="el-GR"/>
              <a:pPr/>
              <a:t>‹#›</a:t>
            </a:fld>
            <a:endParaRPr lang="el-G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l-GR"/>
          </a:p>
        </p:txBody>
      </p:sp>
      <p:sp>
        <p:nvSpPr>
          <p:cNvPr id="8" name="Slide Number Placeholder 7"/>
          <p:cNvSpPr>
            <a:spLocks noGrp="1"/>
          </p:cNvSpPr>
          <p:nvPr>
            <p:ph type="sldNum" idx="11"/>
          </p:nvPr>
        </p:nvSpPr>
        <p:spPr/>
        <p:txBody>
          <a:bodyPr/>
          <a:lstStyle>
            <a:lvl1pPr>
              <a:defRPr/>
            </a:lvl1pPr>
          </a:lstStyle>
          <a:p>
            <a:fld id="{FF5DA4CA-E0B5-41E8-A758-540F3759C9F7}" type="slidenum">
              <a:rPr lang="el-GR"/>
              <a:pPr/>
              <a:t>‹#›</a:t>
            </a:fld>
            <a:endParaRPr lang="el-G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l-GR"/>
          </a:p>
        </p:txBody>
      </p:sp>
      <p:sp>
        <p:nvSpPr>
          <p:cNvPr id="4" name="Slide Number Placeholder 3"/>
          <p:cNvSpPr>
            <a:spLocks noGrp="1"/>
          </p:cNvSpPr>
          <p:nvPr>
            <p:ph type="sldNum" idx="11"/>
          </p:nvPr>
        </p:nvSpPr>
        <p:spPr/>
        <p:txBody>
          <a:bodyPr/>
          <a:lstStyle>
            <a:lvl1pPr>
              <a:defRPr/>
            </a:lvl1pPr>
          </a:lstStyle>
          <a:p>
            <a:fld id="{3E1D8659-7FEF-40DE-BFE7-571C1C9BEBFA}" type="slidenum">
              <a:rPr lang="el-GR"/>
              <a:pPr/>
              <a:t>‹#›</a:t>
            </a:fld>
            <a:endParaRPr lang="el-G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l-GR"/>
          </a:p>
        </p:txBody>
      </p:sp>
      <p:sp>
        <p:nvSpPr>
          <p:cNvPr id="3" name="Slide Number Placeholder 2"/>
          <p:cNvSpPr>
            <a:spLocks noGrp="1"/>
          </p:cNvSpPr>
          <p:nvPr>
            <p:ph type="sldNum" idx="11"/>
          </p:nvPr>
        </p:nvSpPr>
        <p:spPr/>
        <p:txBody>
          <a:bodyPr/>
          <a:lstStyle>
            <a:lvl1pPr>
              <a:defRPr/>
            </a:lvl1pPr>
          </a:lstStyle>
          <a:p>
            <a:fld id="{13A3FC2F-2014-4379-A324-2C3F2EDC57A5}" type="slidenum">
              <a:rPr lang="el-GR"/>
              <a:pPr/>
              <a:t>‹#›</a:t>
            </a:fld>
            <a:endParaRPr lang="el-G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73C1AC2E-62D6-4C09-B51E-6F2B5FBDDB37}" type="slidenum">
              <a:rPr lang="el-GR"/>
              <a:pPr/>
              <a:t>‹#›</a:t>
            </a:fld>
            <a:endParaRPr lang="el-G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A811E81E-505A-4018-8789-78601C4E4B12}"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15E6F56D-C939-4EB8-B3E3-425CB6D3AC1F}" type="slidenum">
              <a:rPr lang="el-GR"/>
              <a:pPr/>
              <a:t>‹#›</a:t>
            </a:fld>
            <a:endParaRPr lang="el-G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2C4DE1F1-0596-437B-AB50-2053B700639B}" type="slidenum">
              <a:rPr lang="el-GR"/>
              <a:pPr/>
              <a:t>‹#›</a:t>
            </a:fld>
            <a:endParaRPr lang="el-G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512763"/>
            <a:ext cx="1941513" cy="584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12763"/>
            <a:ext cx="5676900" cy="584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75A55194-7B1D-4DA8-BF0B-9C13F17FDBDE}" type="slidenum">
              <a:rPr lang="el-GR"/>
              <a:pPr/>
              <a:t>‹#›</a:t>
            </a:fld>
            <a:endParaRPr lang="el-G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B91B1FDC-416C-4FA8-A381-4338C4B344FD}" type="slidenum">
              <a:rPr lang="el-GR"/>
              <a:pPr/>
              <a:t>‹#›</a:t>
            </a:fld>
            <a:endParaRPr lang="el-G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F9018C34-FC71-473F-9592-E1085FA7C30F}" type="slidenum">
              <a:rPr lang="el-GR"/>
              <a:pPr/>
              <a:t>‹#›</a:t>
            </a:fld>
            <a:endParaRPr lang="el-G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89E46F5B-552A-421C-90CD-18D8B2EAFFCA}" type="slidenum">
              <a:rPr lang="el-GR"/>
              <a:pPr/>
              <a:t>‹#›</a:t>
            </a:fld>
            <a:endParaRPr lang="el-G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84350"/>
            <a:ext cx="3808413"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784350"/>
            <a:ext cx="38100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B8091010-A871-4B77-8503-A6ED7C2AB6CE}" type="slidenum">
              <a:rPr lang="el-GR"/>
              <a:pPr/>
              <a:t>‹#›</a:t>
            </a:fld>
            <a:endParaRPr lang="el-G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l-GR"/>
          </a:p>
        </p:txBody>
      </p:sp>
      <p:sp>
        <p:nvSpPr>
          <p:cNvPr id="8" name="Slide Number Placeholder 7"/>
          <p:cNvSpPr>
            <a:spLocks noGrp="1"/>
          </p:cNvSpPr>
          <p:nvPr>
            <p:ph type="sldNum" idx="11"/>
          </p:nvPr>
        </p:nvSpPr>
        <p:spPr/>
        <p:txBody>
          <a:bodyPr/>
          <a:lstStyle>
            <a:lvl1pPr>
              <a:defRPr/>
            </a:lvl1pPr>
          </a:lstStyle>
          <a:p>
            <a:fld id="{CBC20FFC-6097-4AE8-AA89-45D0A0786D5B}" type="slidenum">
              <a:rPr lang="el-GR"/>
              <a:pPr/>
              <a:t>‹#›</a:t>
            </a:fld>
            <a:endParaRPr lang="el-G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l-GR"/>
          </a:p>
        </p:txBody>
      </p:sp>
      <p:sp>
        <p:nvSpPr>
          <p:cNvPr id="4" name="Slide Number Placeholder 3"/>
          <p:cNvSpPr>
            <a:spLocks noGrp="1"/>
          </p:cNvSpPr>
          <p:nvPr>
            <p:ph type="sldNum" idx="11"/>
          </p:nvPr>
        </p:nvSpPr>
        <p:spPr/>
        <p:txBody>
          <a:bodyPr/>
          <a:lstStyle>
            <a:lvl1pPr>
              <a:defRPr/>
            </a:lvl1pPr>
          </a:lstStyle>
          <a:p>
            <a:fld id="{AAE31FC3-0080-4B81-A142-6D1F457C4C31}" type="slidenum">
              <a:rPr lang="el-GR"/>
              <a:pPr/>
              <a:t>‹#›</a:t>
            </a:fld>
            <a:endParaRPr lang="el-G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l-GR"/>
          </a:p>
        </p:txBody>
      </p:sp>
      <p:sp>
        <p:nvSpPr>
          <p:cNvPr id="3" name="Slide Number Placeholder 2"/>
          <p:cNvSpPr>
            <a:spLocks noGrp="1"/>
          </p:cNvSpPr>
          <p:nvPr>
            <p:ph type="sldNum" idx="11"/>
          </p:nvPr>
        </p:nvSpPr>
        <p:spPr/>
        <p:txBody>
          <a:bodyPr/>
          <a:lstStyle>
            <a:lvl1pPr>
              <a:defRPr/>
            </a:lvl1pPr>
          </a:lstStyle>
          <a:p>
            <a:fld id="{3780118F-71AE-4888-A7B6-23B7E2957F74}" type="slidenum">
              <a:rPr lang="el-GR"/>
              <a:pPr/>
              <a:t>‹#›</a:t>
            </a:fld>
            <a:endParaRPr lang="el-G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CBC86E8A-B03F-4C5F-B12D-5081D921A416}" type="slidenum">
              <a:rPr lang="el-G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5A7DE307-2477-467C-BE07-056049A41565}" type="slidenum">
              <a:rPr lang="el-GR"/>
              <a:pPr/>
              <a:t>‹#›</a:t>
            </a:fld>
            <a:endParaRPr lang="el-G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15F488BB-1F56-4ACD-8D3A-FAF04B051C50}" type="slidenum">
              <a:rPr lang="el-GR"/>
              <a:pPr/>
              <a:t>‹#›</a:t>
            </a:fld>
            <a:endParaRPr lang="el-G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E790B339-59A9-4B2C-A775-423084A15A78}" type="slidenum">
              <a:rPr lang="el-GR"/>
              <a:pPr/>
              <a:t>‹#›</a:t>
            </a:fld>
            <a:endParaRPr lang="el-G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512763"/>
            <a:ext cx="1941513" cy="584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12763"/>
            <a:ext cx="5676900" cy="584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D17AC81D-02CC-4076-9833-53775AF62847}" type="slidenum">
              <a:rPr lang="el-GR"/>
              <a:pPr/>
              <a:t>‹#›</a:t>
            </a:fld>
            <a:endParaRPr lang="el-G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C9DCE650-EBBA-4A8A-AAC3-5B457AF1D857}" type="slidenum">
              <a:rPr lang="el-GR"/>
              <a:pPr/>
              <a:t>‹#›</a:t>
            </a:fld>
            <a:endParaRPr lang="el-G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AD962A30-71E6-4B05-AFC8-AE7A92BE6931}" type="slidenum">
              <a:rPr lang="el-GR"/>
              <a:pPr/>
              <a:t>‹#›</a:t>
            </a:fld>
            <a:endParaRPr lang="el-G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A322956A-F924-42CE-9D16-1D5B55608936}" type="slidenum">
              <a:rPr lang="el-GR"/>
              <a:pPr/>
              <a:t>‹#›</a:t>
            </a:fld>
            <a:endParaRPr lang="el-G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84350"/>
            <a:ext cx="3808413"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784350"/>
            <a:ext cx="38100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002ECAF3-9EED-4867-B93C-20849A2841FD}" type="slidenum">
              <a:rPr lang="el-GR"/>
              <a:pPr/>
              <a:t>‹#›</a:t>
            </a:fld>
            <a:endParaRPr lang="el-G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l-GR"/>
          </a:p>
        </p:txBody>
      </p:sp>
      <p:sp>
        <p:nvSpPr>
          <p:cNvPr id="8" name="Slide Number Placeholder 7"/>
          <p:cNvSpPr>
            <a:spLocks noGrp="1"/>
          </p:cNvSpPr>
          <p:nvPr>
            <p:ph type="sldNum" idx="11"/>
          </p:nvPr>
        </p:nvSpPr>
        <p:spPr/>
        <p:txBody>
          <a:bodyPr/>
          <a:lstStyle>
            <a:lvl1pPr>
              <a:defRPr/>
            </a:lvl1pPr>
          </a:lstStyle>
          <a:p>
            <a:fld id="{A417672D-F831-4458-AE6C-E99948BAAD95}" type="slidenum">
              <a:rPr lang="el-GR"/>
              <a:pPr/>
              <a:t>‹#›</a:t>
            </a:fld>
            <a:endParaRPr lang="el-G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l-GR"/>
          </a:p>
        </p:txBody>
      </p:sp>
      <p:sp>
        <p:nvSpPr>
          <p:cNvPr id="4" name="Slide Number Placeholder 3"/>
          <p:cNvSpPr>
            <a:spLocks noGrp="1"/>
          </p:cNvSpPr>
          <p:nvPr>
            <p:ph type="sldNum" idx="11"/>
          </p:nvPr>
        </p:nvSpPr>
        <p:spPr/>
        <p:txBody>
          <a:bodyPr/>
          <a:lstStyle>
            <a:lvl1pPr>
              <a:defRPr/>
            </a:lvl1pPr>
          </a:lstStyle>
          <a:p>
            <a:fld id="{49DF7D32-56B8-4565-9823-F8C3BA2ECADE}" type="slidenum">
              <a:rPr lang="el-GR"/>
              <a:pPr/>
              <a:t>‹#›</a:t>
            </a:fld>
            <a:endParaRPr lang="el-G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l-GR"/>
          </a:p>
        </p:txBody>
      </p:sp>
      <p:sp>
        <p:nvSpPr>
          <p:cNvPr id="3" name="Slide Number Placeholder 2"/>
          <p:cNvSpPr>
            <a:spLocks noGrp="1"/>
          </p:cNvSpPr>
          <p:nvPr>
            <p:ph type="sldNum" idx="11"/>
          </p:nvPr>
        </p:nvSpPr>
        <p:spPr/>
        <p:txBody>
          <a:bodyPr/>
          <a:lstStyle>
            <a:lvl1pPr>
              <a:defRPr/>
            </a:lvl1pPr>
          </a:lstStyle>
          <a:p>
            <a:fld id="{0266B77A-7375-4DCA-99AC-17054F661017}" type="slidenum">
              <a:rPr lang="el-G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DFE35983-0EDD-41AF-9BA9-0487AD604E88}" type="slidenum">
              <a:rPr lang="el-GR"/>
              <a:pPr/>
              <a:t>‹#›</a:t>
            </a:fld>
            <a:endParaRPr lang="el-G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6B1CBA6A-EC59-4E1D-961E-320C405751A8}" type="slidenum">
              <a:rPr lang="el-GR"/>
              <a:pPr/>
              <a:t>‹#›</a:t>
            </a:fld>
            <a:endParaRPr lang="el-G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5BBDE313-8C77-4A6B-B207-05413DC084D0}" type="slidenum">
              <a:rPr lang="el-GR"/>
              <a:pPr/>
              <a:t>‹#›</a:t>
            </a:fld>
            <a:endParaRPr lang="el-G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9E457E5C-DC33-4C1C-AC4C-FE4BF1082EA9}" type="slidenum">
              <a:rPr lang="el-GR"/>
              <a:pPr/>
              <a:t>‹#›</a:t>
            </a:fld>
            <a:endParaRPr lang="el-G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512763"/>
            <a:ext cx="1941513" cy="584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12763"/>
            <a:ext cx="5676900" cy="584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94E7AA46-A47C-402F-BEAC-1DCA4BBAFA3C}" type="slidenum">
              <a:rPr lang="el-GR"/>
              <a:pPr/>
              <a:t>‹#›</a:t>
            </a:fld>
            <a:endParaRPr lang="el-G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D32D3CDB-8F64-4941-8025-1F710F4D16A5}" type="slidenum">
              <a:rPr lang="el-GR"/>
              <a:pPr/>
              <a:t>‹#›</a:t>
            </a:fld>
            <a:endParaRPr lang="el-G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3CE64BD0-3954-40C6-BEC1-5E8F1B399508}" type="slidenum">
              <a:rPr lang="el-GR"/>
              <a:pPr/>
              <a:t>‹#›</a:t>
            </a:fld>
            <a:endParaRPr lang="el-G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7836565C-608B-472E-9873-B7988CF72C55}" type="slidenum">
              <a:rPr lang="el-GR"/>
              <a:pPr/>
              <a:t>‹#›</a:t>
            </a:fld>
            <a:endParaRPr lang="el-G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84350"/>
            <a:ext cx="3808413"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784350"/>
            <a:ext cx="38100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83CFF42A-8A11-4407-8A1D-82C50ED7F22D}" type="slidenum">
              <a:rPr lang="el-GR"/>
              <a:pPr/>
              <a:t>‹#›</a:t>
            </a:fld>
            <a:endParaRPr lang="el-G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l-GR"/>
          </a:p>
        </p:txBody>
      </p:sp>
      <p:sp>
        <p:nvSpPr>
          <p:cNvPr id="8" name="Slide Number Placeholder 7"/>
          <p:cNvSpPr>
            <a:spLocks noGrp="1"/>
          </p:cNvSpPr>
          <p:nvPr>
            <p:ph type="sldNum" idx="11"/>
          </p:nvPr>
        </p:nvSpPr>
        <p:spPr/>
        <p:txBody>
          <a:bodyPr/>
          <a:lstStyle>
            <a:lvl1pPr>
              <a:defRPr/>
            </a:lvl1pPr>
          </a:lstStyle>
          <a:p>
            <a:fld id="{35D95D65-ECE0-46E0-9F7E-428C240649A3}" type="slidenum">
              <a:rPr lang="el-GR"/>
              <a:pPr/>
              <a:t>‹#›</a:t>
            </a:fld>
            <a:endParaRPr lang="el-G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l-GR"/>
          </a:p>
        </p:txBody>
      </p:sp>
      <p:sp>
        <p:nvSpPr>
          <p:cNvPr id="4" name="Slide Number Placeholder 3"/>
          <p:cNvSpPr>
            <a:spLocks noGrp="1"/>
          </p:cNvSpPr>
          <p:nvPr>
            <p:ph type="sldNum" idx="11"/>
          </p:nvPr>
        </p:nvSpPr>
        <p:spPr/>
        <p:txBody>
          <a:bodyPr/>
          <a:lstStyle>
            <a:lvl1pPr>
              <a:defRPr/>
            </a:lvl1pPr>
          </a:lstStyle>
          <a:p>
            <a:fld id="{F51EEDF4-5014-49AE-BAA6-8AD9677AB4C3}" type="slidenum">
              <a:rPr lang="el-G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84350"/>
            <a:ext cx="3808413"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784350"/>
            <a:ext cx="38100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5E60D7D6-5BE4-42AF-8F66-C1222216147D}" type="slidenum">
              <a:rPr lang="el-GR"/>
              <a:pPr/>
              <a:t>‹#›</a:t>
            </a:fld>
            <a:endParaRPr lang="el-G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l-GR"/>
          </a:p>
        </p:txBody>
      </p:sp>
      <p:sp>
        <p:nvSpPr>
          <p:cNvPr id="3" name="Slide Number Placeholder 2"/>
          <p:cNvSpPr>
            <a:spLocks noGrp="1"/>
          </p:cNvSpPr>
          <p:nvPr>
            <p:ph type="sldNum" idx="11"/>
          </p:nvPr>
        </p:nvSpPr>
        <p:spPr/>
        <p:txBody>
          <a:bodyPr/>
          <a:lstStyle>
            <a:lvl1pPr>
              <a:defRPr/>
            </a:lvl1pPr>
          </a:lstStyle>
          <a:p>
            <a:fld id="{31D13ADD-0512-4B08-8277-56FBBFD1B3AB}" type="slidenum">
              <a:rPr lang="el-GR"/>
              <a:pPr/>
              <a:t>‹#›</a:t>
            </a:fld>
            <a:endParaRPr lang="el-G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F431F037-69FE-44F7-8371-5084A4EBA76C}" type="slidenum">
              <a:rPr lang="el-GR"/>
              <a:pPr/>
              <a:t>‹#›</a:t>
            </a:fld>
            <a:endParaRPr lang="el-G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7DEE1D26-47A4-415C-8614-C1FB6366BBED}" type="slidenum">
              <a:rPr lang="el-GR"/>
              <a:pPr/>
              <a:t>‹#›</a:t>
            </a:fld>
            <a:endParaRPr lang="el-G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71FCC5FB-B983-4AB2-A9E7-F85682192EBB}" type="slidenum">
              <a:rPr lang="el-GR"/>
              <a:pPr/>
              <a:t>‹#›</a:t>
            </a:fld>
            <a:endParaRPr lang="el-G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512763"/>
            <a:ext cx="1941513" cy="584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12763"/>
            <a:ext cx="5676900" cy="584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716DEC0C-0236-47B5-A08E-7A39603BCE10}" type="slidenum">
              <a:rPr lang="el-GR"/>
              <a:pPr/>
              <a:t>‹#›</a:t>
            </a:fld>
            <a:endParaRPr lang="el-G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AADEDC78-EA94-4282-80EF-144844A827E8}" type="slidenum">
              <a:rPr lang="el-GR"/>
              <a:pPr/>
              <a:t>‹#›</a:t>
            </a:fld>
            <a:endParaRPr lang="el-G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13D68162-E695-46F4-B87A-5808C84B0FF6}" type="slidenum">
              <a:rPr lang="el-GR"/>
              <a:pPr/>
              <a:t>‹#›</a:t>
            </a:fld>
            <a:endParaRPr lang="el-G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2B9873D9-A1F1-4756-B6E2-84AD02757542}" type="slidenum">
              <a:rPr lang="el-GR"/>
              <a:pPr/>
              <a:t>‹#›</a:t>
            </a:fld>
            <a:endParaRPr lang="el-G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84350"/>
            <a:ext cx="3808413"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784350"/>
            <a:ext cx="38100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37461451-11AE-4060-9DA5-E7F212EE4FA6}" type="slidenum">
              <a:rPr lang="el-GR"/>
              <a:pPr/>
              <a:t>‹#›</a:t>
            </a:fld>
            <a:endParaRPr lang="el-G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l-GR"/>
          </a:p>
        </p:txBody>
      </p:sp>
      <p:sp>
        <p:nvSpPr>
          <p:cNvPr id="8" name="Slide Number Placeholder 7"/>
          <p:cNvSpPr>
            <a:spLocks noGrp="1"/>
          </p:cNvSpPr>
          <p:nvPr>
            <p:ph type="sldNum" idx="11"/>
          </p:nvPr>
        </p:nvSpPr>
        <p:spPr/>
        <p:txBody>
          <a:bodyPr/>
          <a:lstStyle>
            <a:lvl1pPr>
              <a:defRPr/>
            </a:lvl1pPr>
          </a:lstStyle>
          <a:p>
            <a:fld id="{6295BB8F-6491-4FBA-8BD8-89829363504E}" type="slidenum">
              <a:rPr lang="el-GR"/>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l-GR"/>
          </a:p>
        </p:txBody>
      </p:sp>
      <p:sp>
        <p:nvSpPr>
          <p:cNvPr id="8" name="Slide Number Placeholder 7"/>
          <p:cNvSpPr>
            <a:spLocks noGrp="1"/>
          </p:cNvSpPr>
          <p:nvPr>
            <p:ph type="sldNum" idx="11"/>
          </p:nvPr>
        </p:nvSpPr>
        <p:spPr/>
        <p:txBody>
          <a:bodyPr/>
          <a:lstStyle>
            <a:lvl1pPr>
              <a:defRPr/>
            </a:lvl1pPr>
          </a:lstStyle>
          <a:p>
            <a:fld id="{5117C9EC-977F-4739-8EA1-3D74DD7CFBA5}" type="slidenum">
              <a:rPr lang="el-GR"/>
              <a:pPr/>
              <a:t>‹#›</a:t>
            </a:fld>
            <a:endParaRPr lang="el-G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l-GR"/>
          </a:p>
        </p:txBody>
      </p:sp>
      <p:sp>
        <p:nvSpPr>
          <p:cNvPr id="4" name="Slide Number Placeholder 3"/>
          <p:cNvSpPr>
            <a:spLocks noGrp="1"/>
          </p:cNvSpPr>
          <p:nvPr>
            <p:ph type="sldNum" idx="11"/>
          </p:nvPr>
        </p:nvSpPr>
        <p:spPr/>
        <p:txBody>
          <a:bodyPr/>
          <a:lstStyle>
            <a:lvl1pPr>
              <a:defRPr/>
            </a:lvl1pPr>
          </a:lstStyle>
          <a:p>
            <a:fld id="{695754CB-54F2-43A1-9A66-771BD5CD1B31}" type="slidenum">
              <a:rPr lang="el-GR"/>
              <a:pPr/>
              <a:t>‹#›</a:t>
            </a:fld>
            <a:endParaRPr lang="el-G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l-GR"/>
          </a:p>
        </p:txBody>
      </p:sp>
      <p:sp>
        <p:nvSpPr>
          <p:cNvPr id="3" name="Slide Number Placeholder 2"/>
          <p:cNvSpPr>
            <a:spLocks noGrp="1"/>
          </p:cNvSpPr>
          <p:nvPr>
            <p:ph type="sldNum" idx="11"/>
          </p:nvPr>
        </p:nvSpPr>
        <p:spPr/>
        <p:txBody>
          <a:bodyPr/>
          <a:lstStyle>
            <a:lvl1pPr>
              <a:defRPr/>
            </a:lvl1pPr>
          </a:lstStyle>
          <a:p>
            <a:fld id="{1F340863-97E6-4CED-9175-5391C5F7B79C}" type="slidenum">
              <a:rPr lang="el-GR"/>
              <a:pPr/>
              <a:t>‹#›</a:t>
            </a:fld>
            <a:endParaRPr lang="el-G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1AB16A6D-D295-42A8-9EC6-39D33F3A2166}" type="slidenum">
              <a:rPr lang="el-GR"/>
              <a:pPr/>
              <a:t>‹#›</a:t>
            </a:fld>
            <a:endParaRPr lang="el-G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87A90874-2525-4663-805C-ABD4D9BB304B}" type="slidenum">
              <a:rPr lang="el-GR"/>
              <a:pPr/>
              <a:t>‹#›</a:t>
            </a:fld>
            <a:endParaRPr lang="el-G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1E90A503-4962-4574-A494-32373B292A39}" type="slidenum">
              <a:rPr lang="el-GR"/>
              <a:pPr/>
              <a:t>‹#›</a:t>
            </a:fld>
            <a:endParaRPr lang="el-G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512763"/>
            <a:ext cx="1941513" cy="584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12763"/>
            <a:ext cx="5676900" cy="584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05704B30-1C1E-4883-A120-D77F8C4E851C}" type="slidenum">
              <a:rPr lang="el-GR"/>
              <a:pPr/>
              <a:t>‹#›</a:t>
            </a:fld>
            <a:endParaRPr lang="el-G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A5C6BCAE-86FE-4408-9D2B-AF789BE8EA22}" type="slidenum">
              <a:rPr lang="el-GR"/>
              <a:pPr/>
              <a:t>‹#›</a:t>
            </a:fld>
            <a:endParaRPr lang="el-G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20241356-7612-473C-A871-9067F4888FF7}" type="slidenum">
              <a:rPr lang="el-GR"/>
              <a:pPr/>
              <a:t>‹#›</a:t>
            </a:fld>
            <a:endParaRPr lang="el-G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E886EE0D-2448-40F7-8546-8BEAC23F4616}" type="slidenum">
              <a:rPr lang="el-GR"/>
              <a:pPr/>
              <a:t>‹#›</a:t>
            </a:fld>
            <a:endParaRPr lang="el-G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84350"/>
            <a:ext cx="3808413"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784350"/>
            <a:ext cx="38100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8B835904-532B-401A-B04B-364E93BB6B44}" type="slidenum">
              <a:rPr lang="el-GR"/>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l-GR"/>
          </a:p>
        </p:txBody>
      </p:sp>
      <p:sp>
        <p:nvSpPr>
          <p:cNvPr id="4" name="Slide Number Placeholder 3"/>
          <p:cNvSpPr>
            <a:spLocks noGrp="1"/>
          </p:cNvSpPr>
          <p:nvPr>
            <p:ph type="sldNum" idx="11"/>
          </p:nvPr>
        </p:nvSpPr>
        <p:spPr/>
        <p:txBody>
          <a:bodyPr/>
          <a:lstStyle>
            <a:lvl1pPr>
              <a:defRPr/>
            </a:lvl1pPr>
          </a:lstStyle>
          <a:p>
            <a:fld id="{C0861F22-80F5-400C-B0C6-453FB729141D}" type="slidenum">
              <a:rPr lang="el-GR"/>
              <a:pPr/>
              <a:t>‹#›</a:t>
            </a:fld>
            <a:endParaRPr lang="el-G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l-GR"/>
          </a:p>
        </p:txBody>
      </p:sp>
      <p:sp>
        <p:nvSpPr>
          <p:cNvPr id="8" name="Slide Number Placeholder 7"/>
          <p:cNvSpPr>
            <a:spLocks noGrp="1"/>
          </p:cNvSpPr>
          <p:nvPr>
            <p:ph type="sldNum" idx="11"/>
          </p:nvPr>
        </p:nvSpPr>
        <p:spPr/>
        <p:txBody>
          <a:bodyPr/>
          <a:lstStyle>
            <a:lvl1pPr>
              <a:defRPr/>
            </a:lvl1pPr>
          </a:lstStyle>
          <a:p>
            <a:fld id="{7A98CA35-0F14-4721-BD33-BE79802BE8B8}" type="slidenum">
              <a:rPr lang="el-GR"/>
              <a:pPr/>
              <a:t>‹#›</a:t>
            </a:fld>
            <a:endParaRPr lang="el-G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l-GR"/>
          </a:p>
        </p:txBody>
      </p:sp>
      <p:sp>
        <p:nvSpPr>
          <p:cNvPr id="4" name="Slide Number Placeholder 3"/>
          <p:cNvSpPr>
            <a:spLocks noGrp="1"/>
          </p:cNvSpPr>
          <p:nvPr>
            <p:ph type="sldNum" idx="11"/>
          </p:nvPr>
        </p:nvSpPr>
        <p:spPr/>
        <p:txBody>
          <a:bodyPr/>
          <a:lstStyle>
            <a:lvl1pPr>
              <a:defRPr/>
            </a:lvl1pPr>
          </a:lstStyle>
          <a:p>
            <a:fld id="{918EF6FB-D132-4FE4-9625-BAA7920C669E}" type="slidenum">
              <a:rPr lang="el-GR"/>
              <a:pPr/>
              <a:t>‹#›</a:t>
            </a:fld>
            <a:endParaRPr lang="el-G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l-GR"/>
          </a:p>
        </p:txBody>
      </p:sp>
      <p:sp>
        <p:nvSpPr>
          <p:cNvPr id="3" name="Slide Number Placeholder 2"/>
          <p:cNvSpPr>
            <a:spLocks noGrp="1"/>
          </p:cNvSpPr>
          <p:nvPr>
            <p:ph type="sldNum" idx="11"/>
          </p:nvPr>
        </p:nvSpPr>
        <p:spPr/>
        <p:txBody>
          <a:bodyPr/>
          <a:lstStyle>
            <a:lvl1pPr>
              <a:defRPr/>
            </a:lvl1pPr>
          </a:lstStyle>
          <a:p>
            <a:fld id="{D067C529-C373-4830-9BBC-30A0D9F43D75}" type="slidenum">
              <a:rPr lang="el-GR"/>
              <a:pPr/>
              <a:t>‹#›</a:t>
            </a:fld>
            <a:endParaRPr lang="el-G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5917DAA2-F906-471E-9C67-A173F062A264}" type="slidenum">
              <a:rPr lang="el-GR"/>
              <a:pPr/>
              <a:t>‹#›</a:t>
            </a:fld>
            <a:endParaRPr lang="el-G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CEE53FE0-2D78-4E0B-8F4B-FDF4D7364498}" type="slidenum">
              <a:rPr lang="el-GR"/>
              <a:pPr/>
              <a:t>‹#›</a:t>
            </a:fld>
            <a:endParaRPr lang="el-G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5E9C970A-51B9-4F3B-BE9E-06C71031A6B4}" type="slidenum">
              <a:rPr lang="el-GR"/>
              <a:pPr/>
              <a:t>‹#›</a:t>
            </a:fld>
            <a:endParaRPr lang="el-G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512763"/>
            <a:ext cx="1941513" cy="584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12763"/>
            <a:ext cx="5676900" cy="584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690EA0FA-0758-4F00-87C3-CE6A7EF4DDD8}" type="slidenum">
              <a:rPr lang="el-GR"/>
              <a:pPr/>
              <a:t>‹#›</a:t>
            </a:fld>
            <a:endParaRPr lang="el-G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AA3838A9-A5E7-4CC4-8851-853D5B58D3DE}" type="slidenum">
              <a:rPr lang="el-GR"/>
              <a:pPr/>
              <a:t>‹#›</a:t>
            </a:fld>
            <a:endParaRPr lang="el-G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E8B65F51-B8C2-470E-B41D-29278B9C86A5}" type="slidenum">
              <a:rPr lang="el-GR"/>
              <a:pPr/>
              <a:t>‹#›</a:t>
            </a:fld>
            <a:endParaRPr lang="el-G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8680C835-1564-47FB-ADD8-8C0134FBCC43}" type="slidenum">
              <a:rPr lang="el-GR"/>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l-GR"/>
          </a:p>
        </p:txBody>
      </p:sp>
      <p:sp>
        <p:nvSpPr>
          <p:cNvPr id="3" name="Slide Number Placeholder 2"/>
          <p:cNvSpPr>
            <a:spLocks noGrp="1"/>
          </p:cNvSpPr>
          <p:nvPr>
            <p:ph type="sldNum" idx="11"/>
          </p:nvPr>
        </p:nvSpPr>
        <p:spPr/>
        <p:txBody>
          <a:bodyPr/>
          <a:lstStyle>
            <a:lvl1pPr>
              <a:defRPr/>
            </a:lvl1pPr>
          </a:lstStyle>
          <a:p>
            <a:fld id="{BBCFFA6F-BF5F-4C0A-83F3-BA9C54E7B2E1}" type="slidenum">
              <a:rPr lang="el-GR"/>
              <a:pPr/>
              <a:t>‹#›</a:t>
            </a:fld>
            <a:endParaRPr lang="el-G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84350"/>
            <a:ext cx="3808413"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784350"/>
            <a:ext cx="38100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037587E2-10AC-4BC1-A03B-5EAB4B15BA65}" type="slidenum">
              <a:rPr lang="el-GR"/>
              <a:pPr/>
              <a:t>‹#›</a:t>
            </a:fld>
            <a:endParaRPr lang="el-G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l-GR"/>
          </a:p>
        </p:txBody>
      </p:sp>
      <p:sp>
        <p:nvSpPr>
          <p:cNvPr id="8" name="Slide Number Placeholder 7"/>
          <p:cNvSpPr>
            <a:spLocks noGrp="1"/>
          </p:cNvSpPr>
          <p:nvPr>
            <p:ph type="sldNum" idx="11"/>
          </p:nvPr>
        </p:nvSpPr>
        <p:spPr/>
        <p:txBody>
          <a:bodyPr/>
          <a:lstStyle>
            <a:lvl1pPr>
              <a:defRPr/>
            </a:lvl1pPr>
          </a:lstStyle>
          <a:p>
            <a:fld id="{29C041B2-D4EA-4794-89B5-65F2B61F17A1}" type="slidenum">
              <a:rPr lang="el-GR"/>
              <a:pPr/>
              <a:t>‹#›</a:t>
            </a:fld>
            <a:endParaRPr lang="el-G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l-GR"/>
          </a:p>
        </p:txBody>
      </p:sp>
      <p:sp>
        <p:nvSpPr>
          <p:cNvPr id="4" name="Slide Number Placeholder 3"/>
          <p:cNvSpPr>
            <a:spLocks noGrp="1"/>
          </p:cNvSpPr>
          <p:nvPr>
            <p:ph type="sldNum" idx="11"/>
          </p:nvPr>
        </p:nvSpPr>
        <p:spPr/>
        <p:txBody>
          <a:bodyPr/>
          <a:lstStyle>
            <a:lvl1pPr>
              <a:defRPr/>
            </a:lvl1pPr>
          </a:lstStyle>
          <a:p>
            <a:fld id="{C7B47990-7F0E-4586-A5CB-41FE37D2BE69}" type="slidenum">
              <a:rPr lang="el-GR"/>
              <a:pPr/>
              <a:t>‹#›</a:t>
            </a:fld>
            <a:endParaRPr lang="el-G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l-GR"/>
          </a:p>
        </p:txBody>
      </p:sp>
      <p:sp>
        <p:nvSpPr>
          <p:cNvPr id="3" name="Slide Number Placeholder 2"/>
          <p:cNvSpPr>
            <a:spLocks noGrp="1"/>
          </p:cNvSpPr>
          <p:nvPr>
            <p:ph type="sldNum" idx="11"/>
          </p:nvPr>
        </p:nvSpPr>
        <p:spPr/>
        <p:txBody>
          <a:bodyPr/>
          <a:lstStyle>
            <a:lvl1pPr>
              <a:defRPr/>
            </a:lvl1pPr>
          </a:lstStyle>
          <a:p>
            <a:fld id="{E31799A7-A095-425D-B176-2E7FDC9521D2}" type="slidenum">
              <a:rPr lang="el-GR"/>
              <a:pPr/>
              <a:t>‹#›</a:t>
            </a:fld>
            <a:endParaRPr lang="el-G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CF7514A4-2121-48EE-8857-4CB2A2221015}" type="slidenum">
              <a:rPr lang="el-GR"/>
              <a:pPr/>
              <a:t>‹#›</a:t>
            </a:fld>
            <a:endParaRPr lang="el-G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DAB4B5BE-9454-471B-A37C-F1772057980E}" type="slidenum">
              <a:rPr lang="el-GR"/>
              <a:pPr/>
              <a:t>‹#›</a:t>
            </a:fld>
            <a:endParaRPr lang="el-G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01D50447-C522-49F1-AC9A-BA86BEC432FC}" type="slidenum">
              <a:rPr lang="el-GR"/>
              <a:pPr/>
              <a:t>‹#›</a:t>
            </a:fld>
            <a:endParaRPr lang="el-G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512763"/>
            <a:ext cx="1941513" cy="584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12763"/>
            <a:ext cx="5676900" cy="584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FEAAE0F6-8A76-4952-BC2D-BEBCA7E2914F}" type="slidenum">
              <a:rPr lang="el-GR"/>
              <a:pPr/>
              <a:t>‹#›</a:t>
            </a:fld>
            <a:endParaRPr lang="el-G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7AA15029-3B7D-4C4D-A8E5-40A6A7EB9D35}" type="slidenum">
              <a:rPr lang="el-GR"/>
              <a:pPr/>
              <a:t>‹#›</a:t>
            </a:fld>
            <a:endParaRPr lang="el-G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1E6F93D4-DD37-4158-A3C3-F7E80F048008}" type="slidenum">
              <a:rPr lang="el-GR"/>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B68C549D-E1CD-4B9F-8D8D-04580BFEDD2B}" type="slidenum">
              <a:rPr lang="el-GR"/>
              <a:pPr/>
              <a:t>‹#›</a:t>
            </a:fld>
            <a:endParaRPr lang="el-G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1323E787-1528-4436-845A-FA7BC77505D0}" type="slidenum">
              <a:rPr lang="el-GR"/>
              <a:pPr/>
              <a:t>‹#›</a:t>
            </a:fld>
            <a:endParaRPr lang="el-G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84350"/>
            <a:ext cx="3808413"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784350"/>
            <a:ext cx="38100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90FD2369-0F28-4658-AED2-08E11E00CEB6}" type="slidenum">
              <a:rPr lang="el-GR"/>
              <a:pPr/>
              <a:t>‹#›</a:t>
            </a:fld>
            <a:endParaRPr lang="el-G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l-GR"/>
          </a:p>
        </p:txBody>
      </p:sp>
      <p:sp>
        <p:nvSpPr>
          <p:cNvPr id="8" name="Slide Number Placeholder 7"/>
          <p:cNvSpPr>
            <a:spLocks noGrp="1"/>
          </p:cNvSpPr>
          <p:nvPr>
            <p:ph type="sldNum" idx="11"/>
          </p:nvPr>
        </p:nvSpPr>
        <p:spPr/>
        <p:txBody>
          <a:bodyPr/>
          <a:lstStyle>
            <a:lvl1pPr>
              <a:defRPr/>
            </a:lvl1pPr>
          </a:lstStyle>
          <a:p>
            <a:fld id="{347AEB46-814C-4709-A325-6C4545BBCFB4}" type="slidenum">
              <a:rPr lang="el-GR"/>
              <a:pPr/>
              <a:t>‹#›</a:t>
            </a:fld>
            <a:endParaRPr lang="el-G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l-GR"/>
          </a:p>
        </p:txBody>
      </p:sp>
      <p:sp>
        <p:nvSpPr>
          <p:cNvPr id="4" name="Slide Number Placeholder 3"/>
          <p:cNvSpPr>
            <a:spLocks noGrp="1"/>
          </p:cNvSpPr>
          <p:nvPr>
            <p:ph type="sldNum" idx="11"/>
          </p:nvPr>
        </p:nvSpPr>
        <p:spPr/>
        <p:txBody>
          <a:bodyPr/>
          <a:lstStyle>
            <a:lvl1pPr>
              <a:defRPr/>
            </a:lvl1pPr>
          </a:lstStyle>
          <a:p>
            <a:fld id="{E03BEF55-DE0F-4F35-A690-3A2B60CB7A89}" type="slidenum">
              <a:rPr lang="el-GR"/>
              <a:pPr/>
              <a:t>‹#›</a:t>
            </a:fld>
            <a:endParaRPr lang="el-G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l-GR"/>
          </a:p>
        </p:txBody>
      </p:sp>
      <p:sp>
        <p:nvSpPr>
          <p:cNvPr id="3" name="Slide Number Placeholder 2"/>
          <p:cNvSpPr>
            <a:spLocks noGrp="1"/>
          </p:cNvSpPr>
          <p:nvPr>
            <p:ph type="sldNum" idx="11"/>
          </p:nvPr>
        </p:nvSpPr>
        <p:spPr/>
        <p:txBody>
          <a:bodyPr/>
          <a:lstStyle>
            <a:lvl1pPr>
              <a:defRPr/>
            </a:lvl1pPr>
          </a:lstStyle>
          <a:p>
            <a:fld id="{A5CB6AAF-43BF-408B-94D3-AD3DF084EC72}" type="slidenum">
              <a:rPr lang="el-GR"/>
              <a:pPr/>
              <a:t>‹#›</a:t>
            </a:fld>
            <a:endParaRPr lang="el-G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D044540A-A184-4868-A1E6-1EFF832A2989}" type="slidenum">
              <a:rPr lang="el-GR"/>
              <a:pPr/>
              <a:t>‹#›</a:t>
            </a:fld>
            <a:endParaRPr lang="el-G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91178B41-0771-4489-99D4-2E61CEE47A0E}" type="slidenum">
              <a:rPr lang="el-GR"/>
              <a:pPr/>
              <a:t>‹#›</a:t>
            </a:fld>
            <a:endParaRPr lang="el-G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9DAA05D1-F319-40C3-B6AA-41DEC6496524}" type="slidenum">
              <a:rPr lang="el-GR"/>
              <a:pPr/>
              <a:t>‹#›</a:t>
            </a:fld>
            <a:endParaRPr lang="el-G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512763"/>
            <a:ext cx="1941513" cy="584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12763"/>
            <a:ext cx="5676900" cy="584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C5F26445-ADA0-41A5-8398-81F008FA116E}"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EB53B955-4BD9-4E35-A09C-EFC9136CD3F7}" type="slidenum">
              <a:rPr lang="el-G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3C7DB640-8400-47BE-85C4-2252B4229646}" type="slidenum">
              <a:rPr lang="el-GR"/>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F232C032-6765-4937-AC92-5B315919A61F}" type="slidenum">
              <a:rPr lang="el-GR"/>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512763"/>
            <a:ext cx="1941513" cy="584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12763"/>
            <a:ext cx="5676900" cy="584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E10833A8-6F64-40B3-BD61-C96A71A674DC}" type="slidenum">
              <a:rPr lang="el-GR"/>
              <a:pPr/>
              <a:t>‹#›</a:t>
            </a:fld>
            <a:endParaRPr 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F107230F-977F-4245-9373-66FDDD32D46B}" type="slidenum">
              <a:rPr lang="el-GR"/>
              <a:pPr/>
              <a:t>‹#›</a:t>
            </a:fld>
            <a:endParaRPr lang="el-G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789A8021-05E7-4811-8B97-F16434B66F09}" type="slidenum">
              <a:rPr lang="el-GR"/>
              <a:pPr/>
              <a:t>‹#›</a:t>
            </a:fld>
            <a:endParaRPr lang="el-G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0CBA4139-B675-4999-A516-FE0F887CC148}" type="slidenum">
              <a:rPr lang="el-GR"/>
              <a:pPr/>
              <a:t>‹#›</a:t>
            </a:fld>
            <a:endParaRPr lang="el-G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84350"/>
            <a:ext cx="3808413"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784350"/>
            <a:ext cx="38100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E8D0029D-DE61-43DE-907B-A52379ABE206}" type="slidenum">
              <a:rPr lang="el-GR"/>
              <a:pPr/>
              <a:t>‹#›</a:t>
            </a:fld>
            <a:endParaRPr lang="el-G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l-GR"/>
          </a:p>
        </p:txBody>
      </p:sp>
      <p:sp>
        <p:nvSpPr>
          <p:cNvPr id="8" name="Slide Number Placeholder 7"/>
          <p:cNvSpPr>
            <a:spLocks noGrp="1"/>
          </p:cNvSpPr>
          <p:nvPr>
            <p:ph type="sldNum" idx="11"/>
          </p:nvPr>
        </p:nvSpPr>
        <p:spPr/>
        <p:txBody>
          <a:bodyPr/>
          <a:lstStyle>
            <a:lvl1pPr>
              <a:defRPr/>
            </a:lvl1pPr>
          </a:lstStyle>
          <a:p>
            <a:fld id="{7936DD62-5340-4BC4-A268-0BC0F941D05C}" type="slidenum">
              <a:rPr lang="el-GR"/>
              <a:pPr/>
              <a:t>‹#›</a:t>
            </a:fld>
            <a:endParaRPr lang="el-G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l-GR"/>
          </a:p>
        </p:txBody>
      </p:sp>
      <p:sp>
        <p:nvSpPr>
          <p:cNvPr id="4" name="Slide Number Placeholder 3"/>
          <p:cNvSpPr>
            <a:spLocks noGrp="1"/>
          </p:cNvSpPr>
          <p:nvPr>
            <p:ph type="sldNum" idx="11"/>
          </p:nvPr>
        </p:nvSpPr>
        <p:spPr/>
        <p:txBody>
          <a:bodyPr/>
          <a:lstStyle>
            <a:lvl1pPr>
              <a:defRPr/>
            </a:lvl1pPr>
          </a:lstStyle>
          <a:p>
            <a:fld id="{77ECE512-4ED2-43EF-BE71-6873AD3BB172}" type="slidenum">
              <a:rPr lang="el-GR"/>
              <a:pPr/>
              <a:t>‹#›</a:t>
            </a:fld>
            <a:endParaRPr lang="el-G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l-GR"/>
          </a:p>
        </p:txBody>
      </p:sp>
      <p:sp>
        <p:nvSpPr>
          <p:cNvPr id="3" name="Slide Number Placeholder 2"/>
          <p:cNvSpPr>
            <a:spLocks noGrp="1"/>
          </p:cNvSpPr>
          <p:nvPr>
            <p:ph type="sldNum" idx="11"/>
          </p:nvPr>
        </p:nvSpPr>
        <p:spPr/>
        <p:txBody>
          <a:bodyPr/>
          <a:lstStyle>
            <a:lvl1pPr>
              <a:defRPr/>
            </a:lvl1pPr>
          </a:lstStyle>
          <a:p>
            <a:fld id="{0A0C8B0A-0C2E-4EBC-8E69-99C4DA95285E}"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F14F8D3E-102D-4D4F-A236-10E47E618C09}" type="slidenum">
              <a:rPr lang="el-GR"/>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E87D75B6-D91E-481F-9C30-C484F2A4EAAB}" type="slidenum">
              <a:rPr lang="el-GR"/>
              <a:pPr/>
              <a:t>‹#›</a:t>
            </a:fld>
            <a:endParaRPr lang="el-G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21948D36-42C1-42BF-909A-5C799B7FB912}" type="slidenum">
              <a:rPr lang="el-GR"/>
              <a:pPr/>
              <a:t>‹#›</a:t>
            </a:fld>
            <a:endParaRPr lang="el-G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5C73BE69-CF99-4DEC-A007-50C7A3AD908B}" type="slidenum">
              <a:rPr lang="el-GR"/>
              <a:pPr/>
              <a:t>‹#›</a:t>
            </a:fld>
            <a:endParaRPr lang="el-G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512763"/>
            <a:ext cx="1941513" cy="584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12763"/>
            <a:ext cx="5676900" cy="584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A014AB1E-3912-4301-9C77-9D89FC1A2992}" type="slidenum">
              <a:rPr lang="el-GR"/>
              <a:pPr/>
              <a:t>‹#›</a:t>
            </a:fld>
            <a:endParaRPr lang="el-G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0447453D-8032-4863-93A7-85FC7B990C15}" type="slidenum">
              <a:rPr lang="el-GR"/>
              <a:pPr/>
              <a:t>‹#›</a:t>
            </a:fld>
            <a:endParaRPr lang="el-G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EE519E4A-38C5-4B0D-8DCC-85CEBBCF5685}" type="slidenum">
              <a:rPr lang="el-GR"/>
              <a:pPr/>
              <a:t>‹#›</a:t>
            </a:fld>
            <a:endParaRPr lang="el-G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E6D51DC0-465A-4C24-B6EC-0E5EAC14A189}" type="slidenum">
              <a:rPr lang="el-GR"/>
              <a:pPr/>
              <a:t>‹#›</a:t>
            </a:fld>
            <a:endParaRPr lang="el-G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46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38862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C65E3E42-61B0-429A-A6F4-C02E10C53BD6}" type="slidenum">
              <a:rPr lang="el-GR"/>
              <a:pPr/>
              <a:t>‹#›</a:t>
            </a:fld>
            <a:endParaRPr lang="el-G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l-GR"/>
          </a:p>
        </p:txBody>
      </p:sp>
      <p:sp>
        <p:nvSpPr>
          <p:cNvPr id="8" name="Slide Number Placeholder 7"/>
          <p:cNvSpPr>
            <a:spLocks noGrp="1"/>
          </p:cNvSpPr>
          <p:nvPr>
            <p:ph type="sldNum" idx="11"/>
          </p:nvPr>
        </p:nvSpPr>
        <p:spPr/>
        <p:txBody>
          <a:bodyPr/>
          <a:lstStyle>
            <a:lvl1pPr>
              <a:defRPr/>
            </a:lvl1pPr>
          </a:lstStyle>
          <a:p>
            <a:fld id="{4627D099-D5F2-4FFE-A18E-CFF7256AD6CE}" type="slidenum">
              <a:rPr lang="el-GR"/>
              <a:pPr/>
              <a:t>‹#›</a:t>
            </a:fld>
            <a:endParaRPr lang="el-G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l-GR"/>
          </a:p>
        </p:txBody>
      </p:sp>
      <p:sp>
        <p:nvSpPr>
          <p:cNvPr id="4" name="Slide Number Placeholder 3"/>
          <p:cNvSpPr>
            <a:spLocks noGrp="1"/>
          </p:cNvSpPr>
          <p:nvPr>
            <p:ph type="sldNum" idx="11"/>
          </p:nvPr>
        </p:nvSpPr>
        <p:spPr/>
        <p:txBody>
          <a:bodyPr/>
          <a:lstStyle>
            <a:lvl1pPr>
              <a:defRPr/>
            </a:lvl1pPr>
          </a:lstStyle>
          <a:p>
            <a:fld id="{228F698F-7E1F-461A-8D77-007DC4D0ED12}"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46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38862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2175F835-1A4C-45DA-823F-B5C6408536BF}" type="slidenum">
              <a:rPr lang="el-GR"/>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l-GR"/>
          </a:p>
        </p:txBody>
      </p:sp>
      <p:sp>
        <p:nvSpPr>
          <p:cNvPr id="3" name="Slide Number Placeholder 2"/>
          <p:cNvSpPr>
            <a:spLocks noGrp="1"/>
          </p:cNvSpPr>
          <p:nvPr>
            <p:ph type="sldNum" idx="11"/>
          </p:nvPr>
        </p:nvSpPr>
        <p:spPr/>
        <p:txBody>
          <a:bodyPr/>
          <a:lstStyle>
            <a:lvl1pPr>
              <a:defRPr/>
            </a:lvl1pPr>
          </a:lstStyle>
          <a:p>
            <a:fld id="{E65C9E34-445A-4ADA-BB5C-DCEE49BDF988}" type="slidenum">
              <a:rPr lang="el-GR"/>
              <a:pPr/>
              <a:t>‹#›</a:t>
            </a:fld>
            <a:endParaRPr lang="el-G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7D44CDD2-6CC6-48B6-B95B-E8E6E6990618}" type="slidenum">
              <a:rPr lang="el-GR"/>
              <a:pPr/>
              <a:t>‹#›</a:t>
            </a:fld>
            <a:endParaRPr lang="el-G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2C54F6E6-6AA8-43DD-91DF-AF3208E46848}" type="slidenum">
              <a:rPr lang="el-GR"/>
              <a:pPr/>
              <a:t>‹#›</a:t>
            </a:fld>
            <a:endParaRPr lang="el-G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CB9204B6-5574-4464-BE7F-2F1FCD109426}" type="slidenum">
              <a:rPr lang="el-GR"/>
              <a:pPr/>
              <a:t>‹#›</a:t>
            </a:fld>
            <a:endParaRPr lang="el-G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638"/>
            <a:ext cx="19796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57912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CCF9DB48-CD58-493B-945B-6F4BE4D5874E}" type="slidenum">
              <a:rPr lang="el-GR"/>
              <a:pPr/>
              <a:t>‹#›</a:t>
            </a:fld>
            <a:endParaRPr lang="el-G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A2A54329-E341-41F2-97E0-66C9F9F1A6D1}" type="slidenum">
              <a:rPr lang="el-GR"/>
              <a:pPr/>
              <a:t>‹#›</a:t>
            </a:fld>
            <a:endParaRPr lang="el-G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C7383621-5FED-4EAD-8C24-0F47F5730DCE}" type="slidenum">
              <a:rPr lang="el-GR"/>
              <a:pPr/>
              <a:t>‹#›</a:t>
            </a:fld>
            <a:endParaRPr lang="el-G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AACAECDC-1CC4-4EB7-B7C1-93DCA9FB420D}" type="slidenum">
              <a:rPr lang="el-GR"/>
              <a:pPr/>
              <a:t>‹#›</a:t>
            </a:fld>
            <a:endParaRPr lang="el-G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46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38862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C2385AB7-D1DA-444D-88F4-4F3D463D73F2}" type="slidenum">
              <a:rPr lang="el-GR"/>
              <a:pPr/>
              <a:t>‹#›</a:t>
            </a:fld>
            <a:endParaRPr lang="el-G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l-GR"/>
          </a:p>
        </p:txBody>
      </p:sp>
      <p:sp>
        <p:nvSpPr>
          <p:cNvPr id="8" name="Slide Number Placeholder 7"/>
          <p:cNvSpPr>
            <a:spLocks noGrp="1"/>
          </p:cNvSpPr>
          <p:nvPr>
            <p:ph type="sldNum" idx="11"/>
          </p:nvPr>
        </p:nvSpPr>
        <p:spPr/>
        <p:txBody>
          <a:bodyPr/>
          <a:lstStyle>
            <a:lvl1pPr>
              <a:defRPr/>
            </a:lvl1pPr>
          </a:lstStyle>
          <a:p>
            <a:fld id="{8501EECD-A8CF-4212-BC1A-6A1261D91EC0}"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l-GR"/>
          </a:p>
        </p:txBody>
      </p:sp>
      <p:sp>
        <p:nvSpPr>
          <p:cNvPr id="8" name="Slide Number Placeholder 7"/>
          <p:cNvSpPr>
            <a:spLocks noGrp="1"/>
          </p:cNvSpPr>
          <p:nvPr>
            <p:ph type="sldNum" idx="11"/>
          </p:nvPr>
        </p:nvSpPr>
        <p:spPr/>
        <p:txBody>
          <a:bodyPr/>
          <a:lstStyle>
            <a:lvl1pPr>
              <a:defRPr/>
            </a:lvl1pPr>
          </a:lstStyle>
          <a:p>
            <a:fld id="{2A1F24C9-E011-4900-80C8-EDAA8AFE5EF8}" type="slidenum">
              <a:rPr lang="el-GR"/>
              <a:pPr/>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l-GR"/>
          </a:p>
        </p:txBody>
      </p:sp>
      <p:sp>
        <p:nvSpPr>
          <p:cNvPr id="4" name="Slide Number Placeholder 3"/>
          <p:cNvSpPr>
            <a:spLocks noGrp="1"/>
          </p:cNvSpPr>
          <p:nvPr>
            <p:ph type="sldNum" idx="11"/>
          </p:nvPr>
        </p:nvSpPr>
        <p:spPr/>
        <p:txBody>
          <a:bodyPr/>
          <a:lstStyle>
            <a:lvl1pPr>
              <a:defRPr/>
            </a:lvl1pPr>
          </a:lstStyle>
          <a:p>
            <a:fld id="{90D6120B-45AD-4B54-9125-AA5983DA4C15}" type="slidenum">
              <a:rPr lang="el-GR"/>
              <a:pPr/>
              <a:t>‹#›</a:t>
            </a:fld>
            <a:endParaRPr lang="el-G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l-GR"/>
          </a:p>
        </p:txBody>
      </p:sp>
      <p:sp>
        <p:nvSpPr>
          <p:cNvPr id="3" name="Slide Number Placeholder 2"/>
          <p:cNvSpPr>
            <a:spLocks noGrp="1"/>
          </p:cNvSpPr>
          <p:nvPr>
            <p:ph type="sldNum" idx="11"/>
          </p:nvPr>
        </p:nvSpPr>
        <p:spPr/>
        <p:txBody>
          <a:bodyPr/>
          <a:lstStyle>
            <a:lvl1pPr>
              <a:defRPr/>
            </a:lvl1pPr>
          </a:lstStyle>
          <a:p>
            <a:fld id="{E75D31B4-273B-4E43-8FA5-D02DDD60AD7C}" type="slidenum">
              <a:rPr lang="el-GR"/>
              <a:pPr/>
              <a:t>‹#›</a:t>
            </a:fld>
            <a:endParaRPr lang="el-G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A082CD2A-155D-459F-8698-5118821F9F50}" type="slidenum">
              <a:rPr lang="el-GR"/>
              <a:pPr/>
              <a:t>‹#›</a:t>
            </a:fld>
            <a:endParaRPr lang="el-G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D1915FF7-DD93-40F4-A9D7-FE74573A7B69}" type="slidenum">
              <a:rPr lang="el-GR"/>
              <a:pPr/>
              <a:t>‹#›</a:t>
            </a:fld>
            <a:endParaRPr lang="el-G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BE88E39E-5873-49A1-B50B-EE2E64DF46A0}" type="slidenum">
              <a:rPr lang="el-GR"/>
              <a:pPr/>
              <a:t>‹#›</a:t>
            </a:fld>
            <a:endParaRPr lang="el-G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638"/>
            <a:ext cx="19796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57912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03AE29B8-94B9-4637-B0EC-04C588BA1E74}" type="slidenum">
              <a:rPr lang="el-GR"/>
              <a:pPr/>
              <a:t>‹#›</a:t>
            </a:fld>
            <a:endParaRPr lang="el-G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F6B3F90B-B566-43B2-9415-FEA8E6519E54}" type="slidenum">
              <a:rPr lang="el-GR"/>
              <a:pPr/>
              <a:t>‹#›</a:t>
            </a:fld>
            <a:endParaRPr lang="el-G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6A72EDBE-219E-480F-8450-1704128B5398}" type="slidenum">
              <a:rPr lang="el-GR"/>
              <a:pPr/>
              <a:t>‹#›</a:t>
            </a:fld>
            <a:endParaRPr lang="el-G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FDFF2E43-B53A-4CDB-9281-D7D800B2BB2C}" type="slidenum">
              <a:rPr lang="el-GR"/>
              <a:pPr/>
              <a:t>‹#›</a:t>
            </a:fld>
            <a:endParaRPr lang="el-G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46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38862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98A711DD-1458-4B0A-BAFC-2B69F25CBC82}"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l-GR"/>
          </a:p>
        </p:txBody>
      </p:sp>
      <p:sp>
        <p:nvSpPr>
          <p:cNvPr id="4" name="Slide Number Placeholder 3"/>
          <p:cNvSpPr>
            <a:spLocks noGrp="1"/>
          </p:cNvSpPr>
          <p:nvPr>
            <p:ph type="sldNum" idx="11"/>
          </p:nvPr>
        </p:nvSpPr>
        <p:spPr/>
        <p:txBody>
          <a:bodyPr/>
          <a:lstStyle>
            <a:lvl1pPr>
              <a:defRPr/>
            </a:lvl1pPr>
          </a:lstStyle>
          <a:p>
            <a:fld id="{D9462200-7B22-4DF1-ABFF-ED47F39B6A4E}" type="slidenum">
              <a:rPr lang="el-GR"/>
              <a:pPr/>
              <a:t>‹#›</a:t>
            </a:fld>
            <a:endParaRPr lang="el-G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l-GR"/>
          </a:p>
        </p:txBody>
      </p:sp>
      <p:sp>
        <p:nvSpPr>
          <p:cNvPr id="8" name="Slide Number Placeholder 7"/>
          <p:cNvSpPr>
            <a:spLocks noGrp="1"/>
          </p:cNvSpPr>
          <p:nvPr>
            <p:ph type="sldNum" idx="11"/>
          </p:nvPr>
        </p:nvSpPr>
        <p:spPr/>
        <p:txBody>
          <a:bodyPr/>
          <a:lstStyle>
            <a:lvl1pPr>
              <a:defRPr/>
            </a:lvl1pPr>
          </a:lstStyle>
          <a:p>
            <a:fld id="{B9ED5614-911C-403F-AAF4-DF1B70199DBA}" type="slidenum">
              <a:rPr lang="el-GR"/>
              <a:pPr/>
              <a:t>‹#›</a:t>
            </a:fld>
            <a:endParaRPr lang="el-G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l-GR"/>
          </a:p>
        </p:txBody>
      </p:sp>
      <p:sp>
        <p:nvSpPr>
          <p:cNvPr id="4" name="Slide Number Placeholder 3"/>
          <p:cNvSpPr>
            <a:spLocks noGrp="1"/>
          </p:cNvSpPr>
          <p:nvPr>
            <p:ph type="sldNum" idx="11"/>
          </p:nvPr>
        </p:nvSpPr>
        <p:spPr/>
        <p:txBody>
          <a:bodyPr/>
          <a:lstStyle>
            <a:lvl1pPr>
              <a:defRPr/>
            </a:lvl1pPr>
          </a:lstStyle>
          <a:p>
            <a:fld id="{278D96D9-6430-4699-B59C-232D11F1A29E}" type="slidenum">
              <a:rPr lang="el-GR"/>
              <a:pPr/>
              <a:t>‹#›</a:t>
            </a:fld>
            <a:endParaRPr lang="el-G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l-GR"/>
          </a:p>
        </p:txBody>
      </p:sp>
      <p:sp>
        <p:nvSpPr>
          <p:cNvPr id="3" name="Slide Number Placeholder 2"/>
          <p:cNvSpPr>
            <a:spLocks noGrp="1"/>
          </p:cNvSpPr>
          <p:nvPr>
            <p:ph type="sldNum" idx="11"/>
          </p:nvPr>
        </p:nvSpPr>
        <p:spPr/>
        <p:txBody>
          <a:bodyPr/>
          <a:lstStyle>
            <a:lvl1pPr>
              <a:defRPr/>
            </a:lvl1pPr>
          </a:lstStyle>
          <a:p>
            <a:fld id="{92292239-5C70-4168-A60B-515189E2E4A9}" type="slidenum">
              <a:rPr lang="el-GR"/>
              <a:pPr/>
              <a:t>‹#›</a:t>
            </a:fld>
            <a:endParaRPr lang="el-G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EB810696-FDB1-47A0-93D5-A3DFE0DED623}" type="slidenum">
              <a:rPr lang="el-GR"/>
              <a:pPr/>
              <a:t>‹#›</a:t>
            </a:fld>
            <a:endParaRPr lang="el-G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4D8296D3-6621-40D2-9645-575173D89FFD}" type="slidenum">
              <a:rPr lang="el-GR"/>
              <a:pPr/>
              <a:t>‹#›</a:t>
            </a:fld>
            <a:endParaRPr lang="el-G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5C177045-86A3-4F1C-98E6-14E72B7E95E4}" type="slidenum">
              <a:rPr lang="el-GR"/>
              <a:pPr/>
              <a:t>‹#›</a:t>
            </a:fld>
            <a:endParaRPr lang="el-G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638"/>
            <a:ext cx="19796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57912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B942A168-11E9-4C72-B281-EACC464B2AC1}" type="slidenum">
              <a:rPr lang="el-GR"/>
              <a:pPr/>
              <a:t>‹#›</a:t>
            </a:fld>
            <a:endParaRPr lang="el-G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9C7DC5CC-3AE6-450C-9D71-3EF04543F298}" type="slidenum">
              <a:rPr lang="el-GR"/>
              <a:pPr/>
              <a:t>‹#›</a:t>
            </a:fld>
            <a:endParaRPr lang="el-G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BC1ACA67-E9C7-48B5-ACDA-20CCABC6CD39}" type="slidenum">
              <a:rPr lang="el-GR"/>
              <a:pPr/>
              <a:t>‹#›</a:t>
            </a:fld>
            <a:endParaRPr lang="el-G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DC41C1AA-C5E5-46F0-B7C4-19DB51046281}"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l-GR"/>
          </a:p>
        </p:txBody>
      </p:sp>
      <p:sp>
        <p:nvSpPr>
          <p:cNvPr id="3" name="Slide Number Placeholder 2"/>
          <p:cNvSpPr>
            <a:spLocks noGrp="1"/>
          </p:cNvSpPr>
          <p:nvPr>
            <p:ph type="sldNum" idx="11"/>
          </p:nvPr>
        </p:nvSpPr>
        <p:spPr/>
        <p:txBody>
          <a:bodyPr/>
          <a:lstStyle>
            <a:lvl1pPr>
              <a:defRPr/>
            </a:lvl1pPr>
          </a:lstStyle>
          <a:p>
            <a:fld id="{A7DEDC5B-A633-476D-A051-601954FB3E93}" type="slidenum">
              <a:rPr lang="el-GR"/>
              <a:pPr/>
              <a:t>‹#›</a:t>
            </a:fld>
            <a:endParaRPr lang="el-G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84350"/>
            <a:ext cx="3808413"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784350"/>
            <a:ext cx="38100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24B290E5-10F2-43A2-8E88-8735916C399B}" type="slidenum">
              <a:rPr lang="el-GR"/>
              <a:pPr/>
              <a:t>‹#›</a:t>
            </a:fld>
            <a:endParaRPr lang="el-G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l-GR"/>
          </a:p>
        </p:txBody>
      </p:sp>
      <p:sp>
        <p:nvSpPr>
          <p:cNvPr id="8" name="Slide Number Placeholder 7"/>
          <p:cNvSpPr>
            <a:spLocks noGrp="1"/>
          </p:cNvSpPr>
          <p:nvPr>
            <p:ph type="sldNum" idx="11"/>
          </p:nvPr>
        </p:nvSpPr>
        <p:spPr/>
        <p:txBody>
          <a:bodyPr/>
          <a:lstStyle>
            <a:lvl1pPr>
              <a:defRPr/>
            </a:lvl1pPr>
          </a:lstStyle>
          <a:p>
            <a:fld id="{9C68BCB6-0567-44E7-B3D9-7D36A7A6DBCB}" type="slidenum">
              <a:rPr lang="el-GR"/>
              <a:pPr/>
              <a:t>‹#›</a:t>
            </a:fld>
            <a:endParaRPr lang="el-G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l-GR"/>
          </a:p>
        </p:txBody>
      </p:sp>
      <p:sp>
        <p:nvSpPr>
          <p:cNvPr id="4" name="Slide Number Placeholder 3"/>
          <p:cNvSpPr>
            <a:spLocks noGrp="1"/>
          </p:cNvSpPr>
          <p:nvPr>
            <p:ph type="sldNum" idx="11"/>
          </p:nvPr>
        </p:nvSpPr>
        <p:spPr/>
        <p:txBody>
          <a:bodyPr/>
          <a:lstStyle>
            <a:lvl1pPr>
              <a:defRPr/>
            </a:lvl1pPr>
          </a:lstStyle>
          <a:p>
            <a:fld id="{130869A5-C542-47C6-892F-005C9CFE1796}" type="slidenum">
              <a:rPr lang="el-GR"/>
              <a:pPr/>
              <a:t>‹#›</a:t>
            </a:fld>
            <a:endParaRPr lang="el-G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l-GR"/>
          </a:p>
        </p:txBody>
      </p:sp>
      <p:sp>
        <p:nvSpPr>
          <p:cNvPr id="3" name="Slide Number Placeholder 2"/>
          <p:cNvSpPr>
            <a:spLocks noGrp="1"/>
          </p:cNvSpPr>
          <p:nvPr>
            <p:ph type="sldNum" idx="11"/>
          </p:nvPr>
        </p:nvSpPr>
        <p:spPr/>
        <p:txBody>
          <a:bodyPr/>
          <a:lstStyle>
            <a:lvl1pPr>
              <a:defRPr/>
            </a:lvl1pPr>
          </a:lstStyle>
          <a:p>
            <a:fld id="{DA4E3D2A-A805-4178-AEE8-902F6BB2092C}" type="slidenum">
              <a:rPr lang="el-GR"/>
              <a:pPr/>
              <a:t>‹#›</a:t>
            </a:fld>
            <a:endParaRPr lang="el-G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679A552E-ED69-4DF3-B10F-4AA795F2E121}" type="slidenum">
              <a:rPr lang="el-GR"/>
              <a:pPr/>
              <a:t>‹#›</a:t>
            </a:fld>
            <a:endParaRPr lang="el-G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876E2DA6-15FE-40BF-A822-99AD071F2EEE}" type="slidenum">
              <a:rPr lang="el-GR"/>
              <a:pPr/>
              <a:t>‹#›</a:t>
            </a:fld>
            <a:endParaRPr lang="el-G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42CB2CE1-A764-452A-8E3C-91AACE34A4ED}" type="slidenum">
              <a:rPr lang="el-GR"/>
              <a:pPr/>
              <a:t>‹#›</a:t>
            </a:fld>
            <a:endParaRPr lang="el-G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512763"/>
            <a:ext cx="1941513" cy="584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12763"/>
            <a:ext cx="5676900" cy="584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62C911E7-470B-4766-830A-D1AC6A3D5C0F}" type="slidenum">
              <a:rPr lang="el-GR"/>
              <a:pPr/>
              <a:t>‹#›</a:t>
            </a:fld>
            <a:endParaRPr lang="el-G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6BFBDF77-EB1F-4634-BFB9-BB1F8348C4E1}" type="slidenum">
              <a:rPr lang="el-GR"/>
              <a:pPr/>
              <a:t>‹#›</a:t>
            </a:fld>
            <a:endParaRPr lang="el-G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9EC14B1E-F415-485F-8823-F8A5B438475C}"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A1208A08-EC3D-4C54-B332-C590D377FD13}" type="slidenum">
              <a:rPr lang="el-GR"/>
              <a:pPr/>
              <a:t>‹#›</a:t>
            </a:fld>
            <a:endParaRPr lang="el-G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102F1CC3-D7E9-442F-8A25-34E298C9AB31}" type="slidenum">
              <a:rPr lang="el-GR"/>
              <a:pPr/>
              <a:t>‹#›</a:t>
            </a:fld>
            <a:endParaRPr lang="el-G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84350"/>
            <a:ext cx="3808413"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784350"/>
            <a:ext cx="38100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B3A931B0-0903-4B86-8AF6-187223DC99A9}" type="slidenum">
              <a:rPr lang="el-GR"/>
              <a:pPr/>
              <a:t>‹#›</a:t>
            </a:fld>
            <a:endParaRPr lang="el-G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l-GR"/>
          </a:p>
        </p:txBody>
      </p:sp>
      <p:sp>
        <p:nvSpPr>
          <p:cNvPr id="8" name="Slide Number Placeholder 7"/>
          <p:cNvSpPr>
            <a:spLocks noGrp="1"/>
          </p:cNvSpPr>
          <p:nvPr>
            <p:ph type="sldNum" idx="11"/>
          </p:nvPr>
        </p:nvSpPr>
        <p:spPr/>
        <p:txBody>
          <a:bodyPr/>
          <a:lstStyle>
            <a:lvl1pPr>
              <a:defRPr/>
            </a:lvl1pPr>
          </a:lstStyle>
          <a:p>
            <a:fld id="{7D41E058-CD34-4A02-830C-6E4AB97DDB12}" type="slidenum">
              <a:rPr lang="el-GR"/>
              <a:pPr/>
              <a:t>‹#›</a:t>
            </a:fld>
            <a:endParaRPr lang="el-G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l-GR"/>
          </a:p>
        </p:txBody>
      </p:sp>
      <p:sp>
        <p:nvSpPr>
          <p:cNvPr id="4" name="Slide Number Placeholder 3"/>
          <p:cNvSpPr>
            <a:spLocks noGrp="1"/>
          </p:cNvSpPr>
          <p:nvPr>
            <p:ph type="sldNum" idx="11"/>
          </p:nvPr>
        </p:nvSpPr>
        <p:spPr/>
        <p:txBody>
          <a:bodyPr/>
          <a:lstStyle>
            <a:lvl1pPr>
              <a:defRPr/>
            </a:lvl1pPr>
          </a:lstStyle>
          <a:p>
            <a:fld id="{D90F8217-B4D9-4F23-8C2C-45ECC71AEEA1}" type="slidenum">
              <a:rPr lang="el-GR"/>
              <a:pPr/>
              <a:t>‹#›</a:t>
            </a:fld>
            <a:endParaRPr lang="el-G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l-GR"/>
          </a:p>
        </p:txBody>
      </p:sp>
      <p:sp>
        <p:nvSpPr>
          <p:cNvPr id="3" name="Slide Number Placeholder 2"/>
          <p:cNvSpPr>
            <a:spLocks noGrp="1"/>
          </p:cNvSpPr>
          <p:nvPr>
            <p:ph type="sldNum" idx="11"/>
          </p:nvPr>
        </p:nvSpPr>
        <p:spPr/>
        <p:txBody>
          <a:bodyPr/>
          <a:lstStyle>
            <a:lvl1pPr>
              <a:defRPr/>
            </a:lvl1pPr>
          </a:lstStyle>
          <a:p>
            <a:fld id="{92C09625-680D-4991-9B6B-ACBC8A58A42A}" type="slidenum">
              <a:rPr lang="el-GR"/>
              <a:pPr/>
              <a:t>‹#›</a:t>
            </a:fld>
            <a:endParaRPr lang="el-G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0953EE98-5326-412D-8651-D19FE84D75F6}" type="slidenum">
              <a:rPr lang="el-GR"/>
              <a:pPr/>
              <a:t>‹#›</a:t>
            </a:fld>
            <a:endParaRPr lang="el-G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29126E31-715D-438E-8A0D-634D896B9F57}" type="slidenum">
              <a:rPr lang="el-GR"/>
              <a:pPr/>
              <a:t>‹#›</a:t>
            </a:fld>
            <a:endParaRPr lang="el-G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4BE18657-2450-42F4-B2BE-308D96012889}" type="slidenum">
              <a:rPr lang="el-GR"/>
              <a:pPr/>
              <a:t>‹#›</a:t>
            </a:fld>
            <a:endParaRPr lang="el-G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512763"/>
            <a:ext cx="1941513" cy="584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12763"/>
            <a:ext cx="5676900" cy="584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9DCB466C-AB78-4BFF-90A2-81736B8C73AD}" type="slidenum">
              <a:rPr lang="el-GR"/>
              <a:pPr/>
              <a:t>‹#›</a:t>
            </a:fld>
            <a:endParaRPr lang="el-G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D57BE7CE-7D0D-4D0B-BB4D-6F3D7E46517D}"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4A6C3493-586D-4727-948F-B08AACDF0154}" type="slidenum">
              <a:rPr lang="el-GR"/>
              <a:pPr/>
              <a:t>‹#›</a:t>
            </a:fld>
            <a:endParaRPr lang="el-G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C2D4BAE0-E87F-4A9C-89B0-9A12DFD48621}" type="slidenum">
              <a:rPr lang="el-GR"/>
              <a:pPr/>
              <a:t>‹#›</a:t>
            </a:fld>
            <a:endParaRPr lang="el-G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D427DED9-E008-43BE-BD50-7B8D797C0B14}" type="slidenum">
              <a:rPr lang="el-GR"/>
              <a:pPr/>
              <a:t>‹#›</a:t>
            </a:fld>
            <a:endParaRPr lang="el-G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84350"/>
            <a:ext cx="3808413"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784350"/>
            <a:ext cx="38100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DD42E07C-29B3-44D5-8DF9-2C776BFBA85A}" type="slidenum">
              <a:rPr lang="el-GR"/>
              <a:pPr/>
              <a:t>‹#›</a:t>
            </a:fld>
            <a:endParaRPr lang="el-G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l-GR"/>
          </a:p>
        </p:txBody>
      </p:sp>
      <p:sp>
        <p:nvSpPr>
          <p:cNvPr id="8" name="Slide Number Placeholder 7"/>
          <p:cNvSpPr>
            <a:spLocks noGrp="1"/>
          </p:cNvSpPr>
          <p:nvPr>
            <p:ph type="sldNum" idx="11"/>
          </p:nvPr>
        </p:nvSpPr>
        <p:spPr/>
        <p:txBody>
          <a:bodyPr/>
          <a:lstStyle>
            <a:lvl1pPr>
              <a:defRPr/>
            </a:lvl1pPr>
          </a:lstStyle>
          <a:p>
            <a:fld id="{05916066-6594-4D98-BBC6-15D382CB191F}" type="slidenum">
              <a:rPr lang="el-GR"/>
              <a:pPr/>
              <a:t>‹#›</a:t>
            </a:fld>
            <a:endParaRPr lang="el-G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l-GR"/>
          </a:p>
        </p:txBody>
      </p:sp>
      <p:sp>
        <p:nvSpPr>
          <p:cNvPr id="4" name="Slide Number Placeholder 3"/>
          <p:cNvSpPr>
            <a:spLocks noGrp="1"/>
          </p:cNvSpPr>
          <p:nvPr>
            <p:ph type="sldNum" idx="11"/>
          </p:nvPr>
        </p:nvSpPr>
        <p:spPr/>
        <p:txBody>
          <a:bodyPr/>
          <a:lstStyle>
            <a:lvl1pPr>
              <a:defRPr/>
            </a:lvl1pPr>
          </a:lstStyle>
          <a:p>
            <a:fld id="{332A516B-8988-4988-83F9-3331AA390FD1}" type="slidenum">
              <a:rPr lang="el-GR"/>
              <a:pPr/>
              <a:t>‹#›</a:t>
            </a:fld>
            <a:endParaRPr lang="el-G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l-GR"/>
          </a:p>
        </p:txBody>
      </p:sp>
      <p:sp>
        <p:nvSpPr>
          <p:cNvPr id="3" name="Slide Number Placeholder 2"/>
          <p:cNvSpPr>
            <a:spLocks noGrp="1"/>
          </p:cNvSpPr>
          <p:nvPr>
            <p:ph type="sldNum" idx="11"/>
          </p:nvPr>
        </p:nvSpPr>
        <p:spPr/>
        <p:txBody>
          <a:bodyPr/>
          <a:lstStyle>
            <a:lvl1pPr>
              <a:defRPr/>
            </a:lvl1pPr>
          </a:lstStyle>
          <a:p>
            <a:fld id="{46CBD6AF-242A-49B7-858E-0F77CD91C2DE}" type="slidenum">
              <a:rPr lang="el-GR"/>
              <a:pPr/>
              <a:t>‹#›</a:t>
            </a:fld>
            <a:endParaRPr lang="el-G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0577A96C-A2BD-4925-BB92-983C3E8A17D7}" type="slidenum">
              <a:rPr lang="el-GR"/>
              <a:pPr/>
              <a:t>‹#›</a:t>
            </a:fld>
            <a:endParaRPr lang="el-G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l-GR"/>
          </a:p>
        </p:txBody>
      </p:sp>
      <p:sp>
        <p:nvSpPr>
          <p:cNvPr id="6" name="Slide Number Placeholder 5"/>
          <p:cNvSpPr>
            <a:spLocks noGrp="1"/>
          </p:cNvSpPr>
          <p:nvPr>
            <p:ph type="sldNum" idx="11"/>
          </p:nvPr>
        </p:nvSpPr>
        <p:spPr/>
        <p:txBody>
          <a:bodyPr/>
          <a:lstStyle>
            <a:lvl1pPr>
              <a:defRPr/>
            </a:lvl1pPr>
          </a:lstStyle>
          <a:p>
            <a:fld id="{965C253F-E9FE-436B-9C64-C811267C13EB}" type="slidenum">
              <a:rPr lang="el-GR"/>
              <a:pPr/>
              <a:t>‹#›</a:t>
            </a:fld>
            <a:endParaRPr lang="el-G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520B7AE6-99FB-4A99-A271-43768BACE927}" type="slidenum">
              <a:rPr lang="el-GR"/>
              <a:pPr/>
              <a:t>‹#›</a:t>
            </a:fld>
            <a:endParaRPr lang="el-G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512763"/>
            <a:ext cx="1941513" cy="584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12763"/>
            <a:ext cx="5676900" cy="584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l-GR"/>
          </a:p>
        </p:txBody>
      </p:sp>
      <p:sp>
        <p:nvSpPr>
          <p:cNvPr id="5" name="Slide Number Placeholder 4"/>
          <p:cNvSpPr>
            <a:spLocks noGrp="1"/>
          </p:cNvSpPr>
          <p:nvPr>
            <p:ph type="sldNum" idx="11"/>
          </p:nvPr>
        </p:nvSpPr>
        <p:spPr/>
        <p:txBody>
          <a:bodyPr/>
          <a:lstStyle>
            <a:lvl1pPr>
              <a:defRPr/>
            </a:lvl1pPr>
          </a:lstStyle>
          <a:p>
            <a:fld id="{1E58DB33-8170-45F7-8BB7-7C0DA1108E01}"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383838"/>
            </a:gs>
          </a:gsLst>
          <a:lin ang="5400000" scaled="1"/>
        </a:gra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3"/>
          <a:srcRect/>
          <a:stretch>
            <a:fillRect/>
          </a:stretch>
        </p:blipFill>
        <p:spPr bwMode="auto">
          <a:xfrm>
            <a:off x="0" y="0"/>
            <a:ext cx="9144000" cy="6858000"/>
          </a:xfrm>
          <a:prstGeom prst="rect">
            <a:avLst/>
          </a:prstGeom>
          <a:noFill/>
          <a:ln w="9525" cap="flat">
            <a:noFill/>
            <a:round/>
            <a:headEnd/>
            <a:tailEnd/>
          </a:ln>
          <a:effectLst/>
        </p:spPr>
      </p:pic>
      <p:sp>
        <p:nvSpPr>
          <p:cNvPr id="1026" name="Rectangle 2"/>
          <p:cNvSpPr>
            <a:spLocks noGrp="1" noChangeArrowheads="1"/>
          </p:cNvSpPr>
          <p:nvPr>
            <p:ph type="title"/>
          </p:nvPr>
        </p:nvSpPr>
        <p:spPr bwMode="auto">
          <a:xfrm>
            <a:off x="609600" y="274638"/>
            <a:ext cx="7923213" cy="1141412"/>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1027" name="Rectangle 3"/>
          <p:cNvSpPr>
            <a:spLocks noGrp="1" noChangeArrowheads="1"/>
          </p:cNvSpPr>
          <p:nvPr>
            <p:ph type="body" idx="1"/>
          </p:nvPr>
        </p:nvSpPr>
        <p:spPr bwMode="auto">
          <a:xfrm>
            <a:off x="609600" y="1600200"/>
            <a:ext cx="7923213" cy="45243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1028" name="Rectangle 4"/>
          <p:cNvSpPr>
            <a:spLocks noGrp="1" noChangeArrowheads="1"/>
          </p:cNvSpPr>
          <p:nvPr>
            <p:ph type="dt"/>
          </p:nvPr>
        </p:nvSpPr>
        <p:spPr bwMode="auto">
          <a:xfrm>
            <a:off x="5715000" y="6354763"/>
            <a:ext cx="1522413" cy="366712"/>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endParaRPr lang="el-GR"/>
          </a:p>
        </p:txBody>
      </p:sp>
      <p:sp>
        <p:nvSpPr>
          <p:cNvPr id="1029" name="Text Box 5"/>
          <p:cNvSpPr txBox="1">
            <a:spLocks noChangeArrowheads="1"/>
          </p:cNvSpPr>
          <p:nvPr/>
        </p:nvSpPr>
        <p:spPr bwMode="auto">
          <a:xfrm>
            <a:off x="609600" y="6354763"/>
            <a:ext cx="2895600" cy="368300"/>
          </a:xfrm>
          <a:prstGeom prst="rect">
            <a:avLst/>
          </a:prstGeom>
          <a:noFill/>
          <a:ln w="9525" cap="flat">
            <a:noFill/>
            <a:round/>
            <a:headEnd/>
            <a:tailEnd/>
          </a:ln>
          <a:effectLst/>
        </p:spPr>
        <p:txBody>
          <a:bodyPr wrap="none" anchor="ctr"/>
          <a:lstStyle/>
          <a:p>
            <a:endParaRPr lang="en-US"/>
          </a:p>
        </p:txBody>
      </p:sp>
      <p:sp>
        <p:nvSpPr>
          <p:cNvPr id="1030" name="Rectangle 6"/>
          <p:cNvSpPr>
            <a:spLocks noGrp="1" noChangeArrowheads="1"/>
          </p:cNvSpPr>
          <p:nvPr>
            <p:ph type="sldNum"/>
          </p:nvPr>
        </p:nvSpPr>
        <p:spPr bwMode="auto">
          <a:xfrm>
            <a:off x="7543800" y="6354763"/>
            <a:ext cx="989013" cy="366712"/>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7AFFA0A8-0739-4C97-B475-D91CF2867787}"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2pPr>
      <a:lvl3pPr marL="11430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3pPr>
      <a:lvl4pPr marL="16002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4pPr>
      <a:lvl5pPr marL="20574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9pPr>
    </p:titleStyle>
    <p:bodyStyle>
      <a:lvl1pPr marL="342900" indent="-3429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1pPr>
      <a:lvl2pPr marL="742950" indent="-28575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2pPr>
      <a:lvl3pPr marL="11430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3pPr>
      <a:lvl4pPr marL="16002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4pPr>
      <a:lvl5pPr marL="20574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5pPr>
      <a:lvl6pPr marL="25146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6pPr>
      <a:lvl7pPr marL="29718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7pPr>
      <a:lvl8pPr marL="34290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8pPr>
      <a:lvl9pPr marL="38862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A77A9"/>
            </a:gs>
            <a:gs pos="100000">
              <a:srgbClr val="000000"/>
            </a:gs>
          </a:gsLst>
          <a:lin ang="5400000" scaled="1"/>
        </a:gradFill>
        <a:effectLst/>
      </p:bgPr>
    </p:bg>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401638"/>
            <a:ext cx="8867775" cy="887412"/>
          </a:xfrm>
          <a:prstGeom prst="rect">
            <a:avLst/>
          </a:prstGeom>
          <a:solidFill>
            <a:srgbClr val="586986">
              <a:alpha val="39999"/>
            </a:srgbClr>
          </a:solidFill>
          <a:ln w="9525" cap="flat">
            <a:noFill/>
            <a:round/>
            <a:headEnd/>
            <a:tailEnd/>
          </a:ln>
          <a:effectLst/>
        </p:spPr>
        <p:txBody>
          <a:bodyPr wrap="none" anchor="ctr"/>
          <a:lstStyle/>
          <a:p>
            <a:endParaRPr lang="en-US"/>
          </a:p>
        </p:txBody>
      </p:sp>
      <p:sp>
        <p:nvSpPr>
          <p:cNvPr id="10242" name="Rectangle 2"/>
          <p:cNvSpPr>
            <a:spLocks noChangeArrowheads="1"/>
          </p:cNvSpPr>
          <p:nvPr/>
        </p:nvSpPr>
        <p:spPr bwMode="auto">
          <a:xfrm>
            <a:off x="87313" y="681038"/>
            <a:ext cx="46037" cy="365125"/>
          </a:xfrm>
          <a:prstGeom prst="rect">
            <a:avLst/>
          </a:prstGeom>
          <a:solidFill>
            <a:srgbClr val="4E5B6F"/>
          </a:solidFill>
          <a:ln w="9525" cap="flat">
            <a:noFill/>
            <a:round/>
            <a:headEnd/>
            <a:tailEnd/>
          </a:ln>
          <a:effectLst/>
        </p:spPr>
        <p:txBody>
          <a:bodyPr wrap="none" anchor="ctr"/>
          <a:lstStyle/>
          <a:p>
            <a:endParaRPr lang="en-US"/>
          </a:p>
        </p:txBody>
      </p:sp>
      <p:sp>
        <p:nvSpPr>
          <p:cNvPr id="10243" name="Rectangle 3"/>
          <p:cNvSpPr>
            <a:spLocks noChangeArrowheads="1"/>
          </p:cNvSpPr>
          <p:nvPr/>
        </p:nvSpPr>
        <p:spPr bwMode="auto">
          <a:xfrm>
            <a:off x="47625" y="681038"/>
            <a:ext cx="26988" cy="365125"/>
          </a:xfrm>
          <a:prstGeom prst="rect">
            <a:avLst/>
          </a:prstGeom>
          <a:solidFill>
            <a:srgbClr val="4E5B6F"/>
          </a:solidFill>
          <a:ln w="9525" cap="flat">
            <a:noFill/>
            <a:round/>
            <a:headEnd/>
            <a:tailEnd/>
          </a:ln>
          <a:effectLst/>
        </p:spPr>
        <p:txBody>
          <a:bodyPr wrap="none" anchor="ctr"/>
          <a:lstStyle/>
          <a:p>
            <a:endParaRPr lang="en-US"/>
          </a:p>
        </p:txBody>
      </p:sp>
      <p:sp>
        <p:nvSpPr>
          <p:cNvPr id="10244" name="Rectangle 4"/>
          <p:cNvSpPr>
            <a:spLocks noChangeArrowheads="1"/>
          </p:cNvSpPr>
          <p:nvPr/>
        </p:nvSpPr>
        <p:spPr bwMode="auto">
          <a:xfrm>
            <a:off x="28575" y="681038"/>
            <a:ext cx="9525" cy="365125"/>
          </a:xfrm>
          <a:prstGeom prst="rect">
            <a:avLst/>
          </a:prstGeom>
          <a:solidFill>
            <a:srgbClr val="4E5B6F"/>
          </a:solidFill>
          <a:ln w="9525" cap="flat">
            <a:noFill/>
            <a:round/>
            <a:headEnd/>
            <a:tailEnd/>
          </a:ln>
          <a:effectLst/>
        </p:spPr>
        <p:txBody>
          <a:bodyPr wrap="none" anchor="ctr"/>
          <a:lstStyle/>
          <a:p>
            <a:endParaRPr lang="en-US"/>
          </a:p>
        </p:txBody>
      </p:sp>
      <p:sp>
        <p:nvSpPr>
          <p:cNvPr id="10245" name="Rectangle 5"/>
          <p:cNvSpPr>
            <a:spLocks noChangeArrowheads="1"/>
          </p:cNvSpPr>
          <p:nvPr/>
        </p:nvSpPr>
        <p:spPr bwMode="auto">
          <a:xfrm>
            <a:off x="0" y="681038"/>
            <a:ext cx="9525" cy="365125"/>
          </a:xfrm>
          <a:prstGeom prst="rect">
            <a:avLst/>
          </a:prstGeom>
          <a:solidFill>
            <a:srgbClr val="4E5B6F"/>
          </a:solidFill>
          <a:ln w="9525" cap="flat">
            <a:noFill/>
            <a:round/>
            <a:headEnd/>
            <a:tailEnd/>
          </a:ln>
          <a:effectLst/>
        </p:spPr>
        <p:txBody>
          <a:bodyPr wrap="none" anchor="ctr"/>
          <a:lstStyle/>
          <a:p>
            <a:endParaRPr lang="en-US"/>
          </a:p>
        </p:txBody>
      </p:sp>
      <p:sp>
        <p:nvSpPr>
          <p:cNvPr id="10246" name="Rectangle 6"/>
          <p:cNvSpPr>
            <a:spLocks noChangeArrowheads="1"/>
          </p:cNvSpPr>
          <p:nvPr/>
        </p:nvSpPr>
        <p:spPr bwMode="auto">
          <a:xfrm flipH="1">
            <a:off x="149225" y="681038"/>
            <a:ext cx="28575" cy="365125"/>
          </a:xfrm>
          <a:prstGeom prst="rect">
            <a:avLst/>
          </a:prstGeom>
          <a:solidFill>
            <a:srgbClr val="4E5B6F"/>
          </a:solidFill>
          <a:ln w="9525" cap="flat">
            <a:noFill/>
            <a:round/>
            <a:headEnd/>
            <a:tailEnd/>
          </a:ln>
          <a:effectLst/>
        </p:spPr>
        <p:txBody>
          <a:bodyPr wrap="none" anchor="ctr"/>
          <a:lstStyle/>
          <a:p>
            <a:endParaRPr lang="en-US"/>
          </a:p>
        </p:txBody>
      </p:sp>
      <p:sp>
        <p:nvSpPr>
          <p:cNvPr id="10247" name="Rectangle 7"/>
          <p:cNvSpPr>
            <a:spLocks noChangeArrowheads="1"/>
          </p:cNvSpPr>
          <p:nvPr/>
        </p:nvSpPr>
        <p:spPr bwMode="auto">
          <a:xfrm flipH="1">
            <a:off x="188913" y="681038"/>
            <a:ext cx="28575" cy="365125"/>
          </a:xfrm>
          <a:prstGeom prst="rect">
            <a:avLst/>
          </a:prstGeom>
          <a:solidFill>
            <a:srgbClr val="4E5B6F"/>
          </a:solidFill>
          <a:ln w="9525" cap="flat">
            <a:noFill/>
            <a:round/>
            <a:headEnd/>
            <a:tailEnd/>
          </a:ln>
          <a:effectLst/>
        </p:spPr>
        <p:txBody>
          <a:bodyPr wrap="none" anchor="ctr"/>
          <a:lstStyle/>
          <a:p>
            <a:endParaRPr lang="en-US"/>
          </a:p>
        </p:txBody>
      </p:sp>
      <p:sp>
        <p:nvSpPr>
          <p:cNvPr id="10248" name="Rectangle 8"/>
          <p:cNvSpPr>
            <a:spLocks noChangeArrowheads="1"/>
          </p:cNvSpPr>
          <p:nvPr/>
        </p:nvSpPr>
        <p:spPr bwMode="auto">
          <a:xfrm flipH="1">
            <a:off x="227013" y="681038"/>
            <a:ext cx="9525" cy="365125"/>
          </a:xfrm>
          <a:prstGeom prst="rect">
            <a:avLst/>
          </a:prstGeom>
          <a:solidFill>
            <a:srgbClr val="4E5B6F"/>
          </a:solidFill>
          <a:ln w="9525" cap="flat">
            <a:noFill/>
            <a:round/>
            <a:headEnd/>
            <a:tailEnd/>
          </a:ln>
          <a:effectLst/>
        </p:spPr>
        <p:txBody>
          <a:bodyPr wrap="none" anchor="ctr"/>
          <a:lstStyle/>
          <a:p>
            <a:endParaRPr lang="en-US"/>
          </a:p>
        </p:txBody>
      </p:sp>
      <p:sp>
        <p:nvSpPr>
          <p:cNvPr id="10249" name="Rectangle 9"/>
          <p:cNvSpPr>
            <a:spLocks noChangeArrowheads="1"/>
          </p:cNvSpPr>
          <p:nvPr/>
        </p:nvSpPr>
        <p:spPr bwMode="auto">
          <a:xfrm flipH="1">
            <a:off x="255588" y="681038"/>
            <a:ext cx="7937" cy="365125"/>
          </a:xfrm>
          <a:prstGeom prst="rect">
            <a:avLst/>
          </a:prstGeom>
          <a:solidFill>
            <a:srgbClr val="4E5B6F"/>
          </a:solidFill>
          <a:ln w="9525" cap="flat">
            <a:noFill/>
            <a:round/>
            <a:headEnd/>
            <a:tailEnd/>
          </a:ln>
          <a:effectLst/>
        </p:spPr>
        <p:txBody>
          <a:bodyPr wrap="none" anchor="ctr"/>
          <a:lstStyle/>
          <a:p>
            <a:endParaRPr lang="en-US"/>
          </a:p>
        </p:txBody>
      </p:sp>
      <p:sp>
        <p:nvSpPr>
          <p:cNvPr id="10250" name="Rectangle 10"/>
          <p:cNvSpPr>
            <a:spLocks noChangeArrowheads="1"/>
          </p:cNvSpPr>
          <p:nvPr/>
        </p:nvSpPr>
        <p:spPr bwMode="auto">
          <a:xfrm>
            <a:off x="279400" y="681038"/>
            <a:ext cx="36513" cy="365125"/>
          </a:xfrm>
          <a:prstGeom prst="rect">
            <a:avLst/>
          </a:prstGeom>
          <a:solidFill>
            <a:srgbClr val="4E5B6F"/>
          </a:solidFill>
          <a:ln w="9525" cap="flat">
            <a:noFill/>
            <a:round/>
            <a:headEnd/>
            <a:tailEnd/>
          </a:ln>
          <a:effectLst/>
        </p:spPr>
        <p:txBody>
          <a:bodyPr wrap="none" anchor="ctr"/>
          <a:lstStyle/>
          <a:p>
            <a:endParaRPr lang="en-US"/>
          </a:p>
        </p:txBody>
      </p:sp>
      <p:sp>
        <p:nvSpPr>
          <p:cNvPr id="10251" name="Rectangle 11"/>
          <p:cNvSpPr>
            <a:spLocks noGrp="1" noChangeArrowheads="1"/>
          </p:cNvSpPr>
          <p:nvPr>
            <p:ph type="title"/>
          </p:nvPr>
        </p:nvSpPr>
        <p:spPr bwMode="auto">
          <a:xfrm>
            <a:off x="914400" y="512763"/>
            <a:ext cx="7770813" cy="13112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title text format</a:t>
            </a:r>
          </a:p>
        </p:txBody>
      </p:sp>
      <p:sp>
        <p:nvSpPr>
          <p:cNvPr id="10252" name="Rectangle 12"/>
          <p:cNvSpPr>
            <a:spLocks noGrp="1" noChangeArrowheads="1"/>
          </p:cNvSpPr>
          <p:nvPr>
            <p:ph type="body" idx="1"/>
          </p:nvPr>
        </p:nvSpPr>
        <p:spPr bwMode="auto">
          <a:xfrm>
            <a:off x="914400" y="1784350"/>
            <a:ext cx="7770813" cy="45704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10253" name="Rectangle 13"/>
          <p:cNvSpPr>
            <a:spLocks noGrp="1" noChangeArrowheads="1"/>
          </p:cNvSpPr>
          <p:nvPr>
            <p:ph type="dt"/>
          </p:nvPr>
        </p:nvSpPr>
        <p:spPr bwMode="auto">
          <a:xfrm>
            <a:off x="6477000" y="6416675"/>
            <a:ext cx="21320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 pos="914400" algn="l"/>
                <a:tab pos="1371600" algn="l"/>
                <a:tab pos="1828800" algn="l"/>
              </a:tabLst>
              <a:defRPr sz="1100">
                <a:solidFill>
                  <a:srgbClr val="D6ECFF"/>
                </a:solidFill>
                <a:latin typeface="Times New Roman" pitchFamily="16" charset="0"/>
              </a:defRPr>
            </a:lvl1pPr>
          </a:lstStyle>
          <a:p>
            <a:endParaRPr lang="el-GR"/>
          </a:p>
        </p:txBody>
      </p:sp>
      <p:sp>
        <p:nvSpPr>
          <p:cNvPr id="10254" name="Text Box 14"/>
          <p:cNvSpPr txBox="1">
            <a:spLocks noChangeArrowheads="1"/>
          </p:cNvSpPr>
          <p:nvPr/>
        </p:nvSpPr>
        <p:spPr bwMode="auto">
          <a:xfrm>
            <a:off x="914400" y="6416675"/>
            <a:ext cx="5562600" cy="365125"/>
          </a:xfrm>
          <a:prstGeom prst="rect">
            <a:avLst/>
          </a:prstGeom>
          <a:noFill/>
          <a:ln w="9525" cap="flat">
            <a:noFill/>
            <a:round/>
            <a:headEnd/>
            <a:tailEnd/>
          </a:ln>
          <a:effectLst/>
        </p:spPr>
        <p:txBody>
          <a:bodyPr wrap="none" anchor="ctr"/>
          <a:lstStyle/>
          <a:p>
            <a:endParaRPr lang="en-US"/>
          </a:p>
        </p:txBody>
      </p:sp>
      <p:sp>
        <p:nvSpPr>
          <p:cNvPr id="10255" name="Rectangle 15"/>
          <p:cNvSpPr>
            <a:spLocks noGrp="1" noChangeArrowheads="1"/>
          </p:cNvSpPr>
          <p:nvPr>
            <p:ph type="sldNum"/>
          </p:nvPr>
        </p:nvSpPr>
        <p:spPr bwMode="auto">
          <a:xfrm>
            <a:off x="8610600" y="6416675"/>
            <a:ext cx="4556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Lst>
              <a:defRPr sz="1200">
                <a:solidFill>
                  <a:srgbClr val="D6ECFF"/>
                </a:solidFill>
                <a:latin typeface="Times New Roman" pitchFamily="16" charset="0"/>
              </a:defRPr>
            </a:lvl1pPr>
          </a:lstStyle>
          <a:p>
            <a:fld id="{CBE3AE1D-7609-46C9-8717-F22CF771A1DA}"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2pPr>
      <a:lvl3pPr marL="11430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3pPr>
      <a:lvl4pPr marL="16002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4pPr>
      <a:lvl5pPr marL="20574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itchFamily="16" charset="0"/>
        <a:defRPr sz="3000">
          <a:solidFill>
            <a:srgbClr val="FFFFFF"/>
          </a:solidFill>
          <a:latin typeface="+mn-lt"/>
          <a:ea typeface="+mn-ea"/>
          <a:cs typeface="+mn-cs"/>
        </a:defRPr>
      </a:lvl1pPr>
      <a:lvl2pPr marL="742950" indent="-285750" algn="l" defTabSz="457200" rtl="0" eaLnBrk="0" fontAlgn="base" hangingPunct="0">
        <a:spcBef>
          <a:spcPts val="650"/>
        </a:spcBef>
        <a:spcAft>
          <a:spcPct val="0"/>
        </a:spcAft>
        <a:buClr>
          <a:srgbClr val="000000"/>
        </a:buClr>
        <a:buSzPct val="100000"/>
        <a:buFont typeface="Times New Roman" pitchFamily="16" charset="0"/>
        <a:defRPr sz="26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FFFFFF"/>
          </a:solidFill>
          <a:latin typeface="+mn-lt"/>
          <a:ea typeface="+mn-ea"/>
          <a:cs typeface="+mn-cs"/>
        </a:defRPr>
      </a:lvl3pPr>
      <a:lvl4pPr marL="1600200" indent="-228600" algn="l" defTabSz="457200" rtl="0" eaLnBrk="0" fontAlgn="base" hangingPunct="0">
        <a:spcBef>
          <a:spcPts val="550"/>
        </a:spcBef>
        <a:spcAft>
          <a:spcPct val="0"/>
        </a:spcAft>
        <a:buClr>
          <a:srgbClr val="000000"/>
        </a:buClr>
        <a:buSzPct val="100000"/>
        <a:buFont typeface="Times New Roman" pitchFamily="16" charset="0"/>
        <a:defRPr sz="2200">
          <a:solidFill>
            <a:srgbClr val="FFFFFF"/>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A77A9"/>
            </a:gs>
            <a:gs pos="100000">
              <a:srgbClr val="000000"/>
            </a:gs>
          </a:gsLst>
          <a:lin ang="5400000" scaled="1"/>
        </a:gra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914400" y="512763"/>
            <a:ext cx="7770813" cy="13112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title text format</a:t>
            </a:r>
          </a:p>
        </p:txBody>
      </p:sp>
      <p:sp>
        <p:nvSpPr>
          <p:cNvPr id="11266" name="Rectangle 2"/>
          <p:cNvSpPr>
            <a:spLocks noGrp="1" noChangeArrowheads="1"/>
          </p:cNvSpPr>
          <p:nvPr>
            <p:ph type="body" idx="1"/>
          </p:nvPr>
        </p:nvSpPr>
        <p:spPr bwMode="auto">
          <a:xfrm>
            <a:off x="914400" y="1784350"/>
            <a:ext cx="7770813" cy="45704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11267" name="Rectangle 3"/>
          <p:cNvSpPr>
            <a:spLocks noGrp="1" noChangeArrowheads="1"/>
          </p:cNvSpPr>
          <p:nvPr>
            <p:ph type="dt"/>
          </p:nvPr>
        </p:nvSpPr>
        <p:spPr bwMode="auto">
          <a:xfrm>
            <a:off x="6477000" y="6416675"/>
            <a:ext cx="21320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 pos="914400" algn="l"/>
                <a:tab pos="1371600" algn="l"/>
                <a:tab pos="1828800" algn="l"/>
              </a:tabLst>
              <a:defRPr sz="1100">
                <a:solidFill>
                  <a:srgbClr val="D6ECFF"/>
                </a:solidFill>
                <a:latin typeface="Times New Roman" pitchFamily="16" charset="0"/>
              </a:defRPr>
            </a:lvl1pPr>
          </a:lstStyle>
          <a:p>
            <a:endParaRPr lang="el-GR"/>
          </a:p>
        </p:txBody>
      </p:sp>
      <p:sp>
        <p:nvSpPr>
          <p:cNvPr id="11268" name="Text Box 4"/>
          <p:cNvSpPr txBox="1">
            <a:spLocks noChangeArrowheads="1"/>
          </p:cNvSpPr>
          <p:nvPr/>
        </p:nvSpPr>
        <p:spPr bwMode="auto">
          <a:xfrm>
            <a:off x="914400" y="6416675"/>
            <a:ext cx="5562600" cy="365125"/>
          </a:xfrm>
          <a:prstGeom prst="rect">
            <a:avLst/>
          </a:prstGeom>
          <a:noFill/>
          <a:ln w="9525" cap="flat">
            <a:noFill/>
            <a:round/>
            <a:headEnd/>
            <a:tailEnd/>
          </a:ln>
          <a:effectLst/>
        </p:spPr>
        <p:txBody>
          <a:bodyPr wrap="none" anchor="ctr"/>
          <a:lstStyle/>
          <a:p>
            <a:endParaRPr lang="en-US"/>
          </a:p>
        </p:txBody>
      </p:sp>
      <p:sp>
        <p:nvSpPr>
          <p:cNvPr id="11269" name="Rectangle 5"/>
          <p:cNvSpPr>
            <a:spLocks noGrp="1" noChangeArrowheads="1"/>
          </p:cNvSpPr>
          <p:nvPr>
            <p:ph type="sldNum"/>
          </p:nvPr>
        </p:nvSpPr>
        <p:spPr bwMode="auto">
          <a:xfrm>
            <a:off x="8610600" y="6416675"/>
            <a:ext cx="4556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Lst>
              <a:defRPr sz="1200">
                <a:solidFill>
                  <a:srgbClr val="D6ECFF"/>
                </a:solidFill>
                <a:latin typeface="Times New Roman" pitchFamily="16" charset="0"/>
              </a:defRPr>
            </a:lvl1pPr>
          </a:lstStyle>
          <a:p>
            <a:fld id="{8DD934DB-164C-4178-A7B6-127ED99F11A5}"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2pPr>
      <a:lvl3pPr marL="11430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3pPr>
      <a:lvl4pPr marL="16002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4pPr>
      <a:lvl5pPr marL="20574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itchFamily="16" charset="0"/>
        <a:defRPr sz="3000">
          <a:solidFill>
            <a:srgbClr val="FFFFFF"/>
          </a:solidFill>
          <a:latin typeface="+mn-lt"/>
          <a:ea typeface="+mn-ea"/>
          <a:cs typeface="+mn-cs"/>
        </a:defRPr>
      </a:lvl1pPr>
      <a:lvl2pPr marL="742950" indent="-285750" algn="l" defTabSz="457200" rtl="0" eaLnBrk="0" fontAlgn="base" hangingPunct="0">
        <a:spcBef>
          <a:spcPts val="650"/>
        </a:spcBef>
        <a:spcAft>
          <a:spcPct val="0"/>
        </a:spcAft>
        <a:buClr>
          <a:srgbClr val="000000"/>
        </a:buClr>
        <a:buSzPct val="100000"/>
        <a:buFont typeface="Times New Roman" pitchFamily="16" charset="0"/>
        <a:defRPr sz="26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FFFFFF"/>
          </a:solidFill>
          <a:latin typeface="+mn-lt"/>
          <a:ea typeface="+mn-ea"/>
          <a:cs typeface="+mn-cs"/>
        </a:defRPr>
      </a:lvl3pPr>
      <a:lvl4pPr marL="1600200" indent="-228600" algn="l" defTabSz="457200" rtl="0" eaLnBrk="0" fontAlgn="base" hangingPunct="0">
        <a:spcBef>
          <a:spcPts val="550"/>
        </a:spcBef>
        <a:spcAft>
          <a:spcPct val="0"/>
        </a:spcAft>
        <a:buClr>
          <a:srgbClr val="000000"/>
        </a:buClr>
        <a:buSzPct val="100000"/>
        <a:buFont typeface="Times New Roman" pitchFamily="16" charset="0"/>
        <a:defRPr sz="2200">
          <a:solidFill>
            <a:srgbClr val="FFFFFF"/>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A77A9"/>
            </a:gs>
            <a:gs pos="100000">
              <a:srgbClr val="000000"/>
            </a:gs>
          </a:gsLst>
          <a:lin ang="5400000" scaled="1"/>
        </a:gradFill>
        <a:effectLst/>
      </p:bgPr>
    </p:bg>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0"/>
            <a:ext cx="365125" cy="6854825"/>
          </a:xfrm>
          <a:prstGeom prst="rect">
            <a:avLst/>
          </a:prstGeom>
          <a:solidFill>
            <a:srgbClr val="FFFFFF"/>
          </a:solidFill>
          <a:ln w="9525" cap="flat">
            <a:noFill/>
            <a:round/>
            <a:headEnd/>
            <a:tailEnd/>
          </a:ln>
          <a:effectLst/>
        </p:spPr>
        <p:txBody>
          <a:bodyPr wrap="none" anchor="ctr"/>
          <a:lstStyle/>
          <a:p>
            <a:endParaRPr lang="en-US"/>
          </a:p>
        </p:txBody>
      </p:sp>
      <p:sp>
        <p:nvSpPr>
          <p:cNvPr id="12290" name="Rectangle 2"/>
          <p:cNvSpPr>
            <a:spLocks noChangeArrowheads="1"/>
          </p:cNvSpPr>
          <p:nvPr/>
        </p:nvSpPr>
        <p:spPr bwMode="auto">
          <a:xfrm>
            <a:off x="255588" y="5046663"/>
            <a:ext cx="73025" cy="1692275"/>
          </a:xfrm>
          <a:prstGeom prst="rect">
            <a:avLst/>
          </a:prstGeom>
          <a:solidFill>
            <a:srgbClr val="EA157A"/>
          </a:solidFill>
          <a:ln w="9525" cap="flat">
            <a:noFill/>
            <a:round/>
            <a:headEnd/>
            <a:tailEnd/>
          </a:ln>
          <a:effectLst/>
        </p:spPr>
        <p:txBody>
          <a:bodyPr wrap="none" anchor="ctr"/>
          <a:lstStyle/>
          <a:p>
            <a:endParaRPr lang="en-US"/>
          </a:p>
        </p:txBody>
      </p:sp>
      <p:sp>
        <p:nvSpPr>
          <p:cNvPr id="12291" name="Rectangle 3"/>
          <p:cNvSpPr>
            <a:spLocks noChangeArrowheads="1"/>
          </p:cNvSpPr>
          <p:nvPr/>
        </p:nvSpPr>
        <p:spPr bwMode="auto">
          <a:xfrm>
            <a:off x="255588" y="4797425"/>
            <a:ext cx="73025" cy="228600"/>
          </a:xfrm>
          <a:prstGeom prst="rect">
            <a:avLst/>
          </a:prstGeom>
          <a:solidFill>
            <a:srgbClr val="FEB80A"/>
          </a:solidFill>
          <a:ln w="9525" cap="flat">
            <a:noFill/>
            <a:round/>
            <a:headEnd/>
            <a:tailEnd/>
          </a:ln>
          <a:effectLst/>
        </p:spPr>
        <p:txBody>
          <a:bodyPr wrap="none" anchor="ctr"/>
          <a:lstStyle/>
          <a:p>
            <a:endParaRPr lang="en-US"/>
          </a:p>
        </p:txBody>
      </p:sp>
      <p:sp>
        <p:nvSpPr>
          <p:cNvPr id="12292" name="Rectangle 4"/>
          <p:cNvSpPr>
            <a:spLocks noChangeArrowheads="1"/>
          </p:cNvSpPr>
          <p:nvPr/>
        </p:nvSpPr>
        <p:spPr bwMode="auto">
          <a:xfrm>
            <a:off x="255588" y="4637088"/>
            <a:ext cx="73025" cy="138112"/>
          </a:xfrm>
          <a:prstGeom prst="rect">
            <a:avLst/>
          </a:prstGeom>
          <a:solidFill>
            <a:srgbClr val="4E5B6F"/>
          </a:solidFill>
          <a:ln w="9525" cap="flat">
            <a:noFill/>
            <a:round/>
            <a:headEnd/>
            <a:tailEnd/>
          </a:ln>
          <a:effectLst/>
        </p:spPr>
        <p:txBody>
          <a:bodyPr wrap="none" anchor="ctr"/>
          <a:lstStyle/>
          <a:p>
            <a:endParaRPr lang="en-US"/>
          </a:p>
        </p:txBody>
      </p:sp>
      <p:sp>
        <p:nvSpPr>
          <p:cNvPr id="12293" name="Rectangle 5"/>
          <p:cNvSpPr>
            <a:spLocks noChangeArrowheads="1"/>
          </p:cNvSpPr>
          <p:nvPr/>
        </p:nvSpPr>
        <p:spPr bwMode="auto">
          <a:xfrm>
            <a:off x="255588" y="4541838"/>
            <a:ext cx="73025" cy="74612"/>
          </a:xfrm>
          <a:prstGeom prst="rect">
            <a:avLst/>
          </a:prstGeom>
          <a:solidFill>
            <a:srgbClr val="EA157A"/>
          </a:solidFill>
          <a:ln w="9525" cap="flat">
            <a:noFill/>
            <a:round/>
            <a:headEnd/>
            <a:tailEnd/>
          </a:ln>
          <a:effectLst/>
        </p:spPr>
        <p:txBody>
          <a:bodyPr wrap="none" anchor="ctr"/>
          <a:lstStyle/>
          <a:p>
            <a:endParaRPr lang="en-US"/>
          </a:p>
        </p:txBody>
      </p:sp>
      <p:sp>
        <p:nvSpPr>
          <p:cNvPr id="12294" name="Rectangle 6"/>
          <p:cNvSpPr>
            <a:spLocks noChangeArrowheads="1"/>
          </p:cNvSpPr>
          <p:nvPr/>
        </p:nvSpPr>
        <p:spPr bwMode="auto">
          <a:xfrm>
            <a:off x="309563" y="681038"/>
            <a:ext cx="46037" cy="365125"/>
          </a:xfrm>
          <a:prstGeom prst="rect">
            <a:avLst/>
          </a:prstGeom>
          <a:solidFill>
            <a:srgbClr val="000000"/>
          </a:solidFill>
          <a:ln w="9525" cap="flat">
            <a:noFill/>
            <a:round/>
            <a:headEnd/>
            <a:tailEnd/>
          </a:ln>
          <a:effectLst/>
        </p:spPr>
        <p:txBody>
          <a:bodyPr wrap="none" anchor="ctr"/>
          <a:lstStyle/>
          <a:p>
            <a:endParaRPr lang="en-US"/>
          </a:p>
        </p:txBody>
      </p:sp>
      <p:sp>
        <p:nvSpPr>
          <p:cNvPr id="12295" name="Rectangle 7"/>
          <p:cNvSpPr>
            <a:spLocks noChangeArrowheads="1"/>
          </p:cNvSpPr>
          <p:nvPr/>
        </p:nvSpPr>
        <p:spPr bwMode="auto">
          <a:xfrm>
            <a:off x="268288" y="681038"/>
            <a:ext cx="28575" cy="365125"/>
          </a:xfrm>
          <a:prstGeom prst="rect">
            <a:avLst/>
          </a:prstGeom>
          <a:solidFill>
            <a:srgbClr val="000000"/>
          </a:solidFill>
          <a:ln w="9525" cap="flat">
            <a:noFill/>
            <a:round/>
            <a:headEnd/>
            <a:tailEnd/>
          </a:ln>
          <a:effectLst/>
        </p:spPr>
        <p:txBody>
          <a:bodyPr wrap="none" anchor="ctr"/>
          <a:lstStyle/>
          <a:p>
            <a:endParaRPr lang="en-US"/>
          </a:p>
        </p:txBody>
      </p:sp>
      <p:sp>
        <p:nvSpPr>
          <p:cNvPr id="12296" name="Rectangle 8"/>
          <p:cNvSpPr>
            <a:spLocks noChangeArrowheads="1"/>
          </p:cNvSpPr>
          <p:nvPr/>
        </p:nvSpPr>
        <p:spPr bwMode="auto">
          <a:xfrm>
            <a:off x="249238" y="681038"/>
            <a:ext cx="9525" cy="365125"/>
          </a:xfrm>
          <a:prstGeom prst="rect">
            <a:avLst/>
          </a:prstGeom>
          <a:solidFill>
            <a:srgbClr val="000000"/>
          </a:solidFill>
          <a:ln w="9525" cap="flat">
            <a:noFill/>
            <a:round/>
            <a:headEnd/>
            <a:tailEnd/>
          </a:ln>
          <a:effectLst/>
        </p:spPr>
        <p:txBody>
          <a:bodyPr wrap="none" anchor="ctr"/>
          <a:lstStyle/>
          <a:p>
            <a:endParaRPr lang="en-US"/>
          </a:p>
        </p:txBody>
      </p:sp>
      <p:sp>
        <p:nvSpPr>
          <p:cNvPr id="12297" name="Rectangle 9"/>
          <p:cNvSpPr>
            <a:spLocks noChangeArrowheads="1"/>
          </p:cNvSpPr>
          <p:nvPr/>
        </p:nvSpPr>
        <p:spPr bwMode="auto">
          <a:xfrm>
            <a:off x="222250" y="681038"/>
            <a:ext cx="7938" cy="365125"/>
          </a:xfrm>
          <a:prstGeom prst="rect">
            <a:avLst/>
          </a:prstGeom>
          <a:solidFill>
            <a:srgbClr val="000000"/>
          </a:solidFill>
          <a:ln w="9525" cap="flat">
            <a:noFill/>
            <a:round/>
            <a:headEnd/>
            <a:tailEnd/>
          </a:ln>
          <a:effectLst/>
        </p:spPr>
        <p:txBody>
          <a:bodyPr wrap="none" anchor="ctr"/>
          <a:lstStyle/>
          <a:p>
            <a:endParaRPr lang="en-US"/>
          </a:p>
        </p:txBody>
      </p:sp>
      <p:sp>
        <p:nvSpPr>
          <p:cNvPr id="12298" name="Rectangle 10"/>
          <p:cNvSpPr>
            <a:spLocks noChangeArrowheads="1"/>
          </p:cNvSpPr>
          <p:nvPr/>
        </p:nvSpPr>
        <p:spPr bwMode="auto">
          <a:xfrm>
            <a:off x="368300" y="0"/>
            <a:ext cx="8777288" cy="1878013"/>
          </a:xfrm>
          <a:prstGeom prst="rect">
            <a:avLst/>
          </a:prstGeom>
          <a:solidFill>
            <a:srgbClr val="000000"/>
          </a:solidFill>
          <a:ln w="9525" cap="flat">
            <a:noFill/>
            <a:round/>
            <a:headEnd/>
            <a:tailEnd/>
          </a:ln>
          <a:effectLst/>
        </p:spPr>
        <p:txBody>
          <a:bodyPr wrap="none" anchor="ctr"/>
          <a:lstStyle/>
          <a:p>
            <a:endParaRPr lang="en-US"/>
          </a:p>
        </p:txBody>
      </p:sp>
      <p:sp>
        <p:nvSpPr>
          <p:cNvPr id="12299" name="Line 11"/>
          <p:cNvSpPr>
            <a:spLocks noChangeShapeType="1"/>
          </p:cNvSpPr>
          <p:nvPr/>
        </p:nvSpPr>
        <p:spPr bwMode="auto">
          <a:xfrm>
            <a:off x="363538" y="1884363"/>
            <a:ext cx="8782050" cy="1587"/>
          </a:xfrm>
          <a:prstGeom prst="line">
            <a:avLst/>
          </a:prstGeom>
          <a:noFill/>
          <a:ln w="19080" cap="sq">
            <a:solidFill>
              <a:srgbClr val="FFFFFF"/>
            </a:solidFill>
            <a:miter lim="800000"/>
            <a:headEnd/>
            <a:tailEnd/>
          </a:ln>
          <a:effectLst/>
        </p:spPr>
        <p:txBody>
          <a:bodyPr/>
          <a:lstStyle/>
          <a:p>
            <a:endParaRPr lang="en-US"/>
          </a:p>
        </p:txBody>
      </p:sp>
      <p:grpSp>
        <p:nvGrpSpPr>
          <p:cNvPr id="12300" name="Group 12"/>
          <p:cNvGrpSpPr>
            <a:grpSpLocks/>
          </p:cNvGrpSpPr>
          <p:nvPr/>
        </p:nvGrpSpPr>
        <p:grpSpPr bwMode="auto">
          <a:xfrm>
            <a:off x="8516938" y="1217613"/>
            <a:ext cx="127000" cy="130175"/>
            <a:chOff x="5365" y="767"/>
            <a:chExt cx="80" cy="82"/>
          </a:xfrm>
        </p:grpSpPr>
        <p:sp>
          <p:nvSpPr>
            <p:cNvPr id="12301" name="Line 13"/>
            <p:cNvSpPr>
              <a:spLocks noChangeShapeType="1"/>
            </p:cNvSpPr>
            <p:nvPr/>
          </p:nvSpPr>
          <p:spPr bwMode="auto">
            <a:xfrm>
              <a:off x="5400" y="767"/>
              <a:ext cx="44" cy="40"/>
            </a:xfrm>
            <a:prstGeom prst="line">
              <a:avLst/>
            </a:prstGeom>
            <a:noFill/>
            <a:ln w="25560" cap="rnd">
              <a:solidFill>
                <a:srgbClr val="FFFFFF"/>
              </a:solidFill>
              <a:miter lim="800000"/>
              <a:headEnd/>
              <a:tailEnd/>
            </a:ln>
            <a:effectLst/>
          </p:spPr>
          <p:txBody>
            <a:bodyPr/>
            <a:lstStyle/>
            <a:p>
              <a:endParaRPr lang="en-US"/>
            </a:p>
          </p:txBody>
        </p:sp>
        <p:sp>
          <p:nvSpPr>
            <p:cNvPr id="12302" name="Line 14"/>
            <p:cNvSpPr>
              <a:spLocks noChangeShapeType="1"/>
            </p:cNvSpPr>
            <p:nvPr/>
          </p:nvSpPr>
          <p:spPr bwMode="auto">
            <a:xfrm>
              <a:off x="5365" y="808"/>
              <a:ext cx="63" cy="0"/>
            </a:xfrm>
            <a:prstGeom prst="line">
              <a:avLst/>
            </a:prstGeom>
            <a:noFill/>
            <a:ln w="25560" cap="rnd">
              <a:solidFill>
                <a:srgbClr val="FFFFFF"/>
              </a:solidFill>
              <a:miter lim="800000"/>
              <a:headEnd/>
              <a:tailEnd/>
            </a:ln>
            <a:effectLst/>
          </p:spPr>
          <p:txBody>
            <a:bodyPr/>
            <a:lstStyle/>
            <a:p>
              <a:endParaRPr lang="en-US"/>
            </a:p>
          </p:txBody>
        </p:sp>
        <p:sp>
          <p:nvSpPr>
            <p:cNvPr id="12303" name="Line 15"/>
            <p:cNvSpPr>
              <a:spLocks noChangeShapeType="1"/>
            </p:cNvSpPr>
            <p:nvPr/>
          </p:nvSpPr>
          <p:spPr bwMode="auto">
            <a:xfrm flipV="1">
              <a:off x="5400" y="807"/>
              <a:ext cx="44" cy="43"/>
            </a:xfrm>
            <a:prstGeom prst="line">
              <a:avLst/>
            </a:prstGeom>
            <a:noFill/>
            <a:ln w="25560" cap="rnd">
              <a:solidFill>
                <a:srgbClr val="FFFFFF"/>
              </a:solidFill>
              <a:miter lim="800000"/>
              <a:headEnd/>
              <a:tailEnd/>
            </a:ln>
            <a:effectLst/>
          </p:spPr>
          <p:txBody>
            <a:bodyPr/>
            <a:lstStyle/>
            <a:p>
              <a:endParaRPr lang="en-US"/>
            </a:p>
          </p:txBody>
        </p:sp>
      </p:grpSp>
      <p:grpSp>
        <p:nvGrpSpPr>
          <p:cNvPr id="12304" name="Group 16"/>
          <p:cNvGrpSpPr>
            <a:grpSpLocks/>
          </p:cNvGrpSpPr>
          <p:nvPr/>
        </p:nvGrpSpPr>
        <p:grpSpPr bwMode="auto">
          <a:xfrm>
            <a:off x="8669338" y="1370013"/>
            <a:ext cx="127000" cy="130175"/>
            <a:chOff x="5461" y="863"/>
            <a:chExt cx="80" cy="82"/>
          </a:xfrm>
        </p:grpSpPr>
        <p:sp>
          <p:nvSpPr>
            <p:cNvPr id="12305" name="Line 17"/>
            <p:cNvSpPr>
              <a:spLocks noChangeShapeType="1"/>
            </p:cNvSpPr>
            <p:nvPr/>
          </p:nvSpPr>
          <p:spPr bwMode="auto">
            <a:xfrm>
              <a:off x="5497" y="863"/>
              <a:ext cx="45" cy="40"/>
            </a:xfrm>
            <a:prstGeom prst="line">
              <a:avLst/>
            </a:prstGeom>
            <a:noFill/>
            <a:ln w="25560" cap="rnd">
              <a:solidFill>
                <a:srgbClr val="FFFFFF"/>
              </a:solidFill>
              <a:miter lim="800000"/>
              <a:headEnd/>
              <a:tailEnd/>
            </a:ln>
            <a:effectLst/>
          </p:spPr>
          <p:txBody>
            <a:bodyPr/>
            <a:lstStyle/>
            <a:p>
              <a:endParaRPr lang="en-US"/>
            </a:p>
          </p:txBody>
        </p:sp>
        <p:sp>
          <p:nvSpPr>
            <p:cNvPr id="12306" name="Line 18"/>
            <p:cNvSpPr>
              <a:spLocks noChangeShapeType="1"/>
            </p:cNvSpPr>
            <p:nvPr/>
          </p:nvSpPr>
          <p:spPr bwMode="auto">
            <a:xfrm>
              <a:off x="5461" y="904"/>
              <a:ext cx="63" cy="0"/>
            </a:xfrm>
            <a:prstGeom prst="line">
              <a:avLst/>
            </a:prstGeom>
            <a:noFill/>
            <a:ln w="25560" cap="rnd">
              <a:solidFill>
                <a:srgbClr val="FFFFFF"/>
              </a:solidFill>
              <a:miter lim="800000"/>
              <a:headEnd/>
              <a:tailEnd/>
            </a:ln>
            <a:effectLst/>
          </p:spPr>
          <p:txBody>
            <a:bodyPr/>
            <a:lstStyle/>
            <a:p>
              <a:endParaRPr lang="en-US"/>
            </a:p>
          </p:txBody>
        </p:sp>
        <p:sp>
          <p:nvSpPr>
            <p:cNvPr id="12307" name="Line 19"/>
            <p:cNvSpPr>
              <a:spLocks noChangeShapeType="1"/>
            </p:cNvSpPr>
            <p:nvPr/>
          </p:nvSpPr>
          <p:spPr bwMode="auto">
            <a:xfrm flipV="1">
              <a:off x="5497" y="903"/>
              <a:ext cx="45" cy="43"/>
            </a:xfrm>
            <a:prstGeom prst="line">
              <a:avLst/>
            </a:prstGeom>
            <a:noFill/>
            <a:ln w="25560" cap="rnd">
              <a:solidFill>
                <a:srgbClr val="FFFFFF"/>
              </a:solidFill>
              <a:miter lim="800000"/>
              <a:headEnd/>
              <a:tailEnd/>
            </a:ln>
            <a:effectLst/>
          </p:spPr>
          <p:txBody>
            <a:bodyPr/>
            <a:lstStyle/>
            <a:p>
              <a:endParaRPr lang="en-US"/>
            </a:p>
          </p:txBody>
        </p:sp>
      </p:grpSp>
      <p:grpSp>
        <p:nvGrpSpPr>
          <p:cNvPr id="12308" name="Group 20"/>
          <p:cNvGrpSpPr>
            <a:grpSpLocks/>
          </p:cNvGrpSpPr>
          <p:nvPr/>
        </p:nvGrpSpPr>
        <p:grpSpPr bwMode="auto">
          <a:xfrm>
            <a:off x="8321675" y="1473200"/>
            <a:ext cx="127000" cy="130175"/>
            <a:chOff x="5242" y="928"/>
            <a:chExt cx="80" cy="82"/>
          </a:xfrm>
        </p:grpSpPr>
        <p:sp>
          <p:nvSpPr>
            <p:cNvPr id="12309" name="Line 21"/>
            <p:cNvSpPr>
              <a:spLocks noChangeShapeType="1"/>
            </p:cNvSpPr>
            <p:nvPr/>
          </p:nvSpPr>
          <p:spPr bwMode="auto">
            <a:xfrm>
              <a:off x="5277" y="928"/>
              <a:ext cx="44" cy="40"/>
            </a:xfrm>
            <a:prstGeom prst="line">
              <a:avLst/>
            </a:prstGeom>
            <a:noFill/>
            <a:ln w="25560" cap="rnd">
              <a:solidFill>
                <a:srgbClr val="FFFFFF"/>
              </a:solidFill>
              <a:miter lim="800000"/>
              <a:headEnd/>
              <a:tailEnd/>
            </a:ln>
            <a:effectLst/>
          </p:spPr>
          <p:txBody>
            <a:bodyPr/>
            <a:lstStyle/>
            <a:p>
              <a:endParaRPr lang="en-US"/>
            </a:p>
          </p:txBody>
        </p:sp>
        <p:sp>
          <p:nvSpPr>
            <p:cNvPr id="12310" name="Line 22"/>
            <p:cNvSpPr>
              <a:spLocks noChangeShapeType="1"/>
            </p:cNvSpPr>
            <p:nvPr/>
          </p:nvSpPr>
          <p:spPr bwMode="auto">
            <a:xfrm>
              <a:off x="5242" y="969"/>
              <a:ext cx="63" cy="0"/>
            </a:xfrm>
            <a:prstGeom prst="line">
              <a:avLst/>
            </a:prstGeom>
            <a:noFill/>
            <a:ln w="25560" cap="rnd">
              <a:solidFill>
                <a:srgbClr val="FFFFFF"/>
              </a:solidFill>
              <a:miter lim="800000"/>
              <a:headEnd/>
              <a:tailEnd/>
            </a:ln>
            <a:effectLst/>
          </p:spPr>
          <p:txBody>
            <a:bodyPr/>
            <a:lstStyle/>
            <a:p>
              <a:endParaRPr lang="en-US"/>
            </a:p>
          </p:txBody>
        </p:sp>
        <p:sp>
          <p:nvSpPr>
            <p:cNvPr id="12311" name="Line 23"/>
            <p:cNvSpPr>
              <a:spLocks noChangeShapeType="1"/>
            </p:cNvSpPr>
            <p:nvPr/>
          </p:nvSpPr>
          <p:spPr bwMode="auto">
            <a:xfrm flipV="1">
              <a:off x="5277" y="968"/>
              <a:ext cx="44" cy="43"/>
            </a:xfrm>
            <a:prstGeom prst="line">
              <a:avLst/>
            </a:prstGeom>
            <a:noFill/>
            <a:ln w="25560" cap="rnd">
              <a:solidFill>
                <a:srgbClr val="FFFFFF"/>
              </a:solidFill>
              <a:miter lim="800000"/>
              <a:headEnd/>
              <a:tailEnd/>
            </a:ln>
            <a:effectLst/>
          </p:spPr>
          <p:txBody>
            <a:bodyPr/>
            <a:lstStyle/>
            <a:p>
              <a:endParaRPr lang="en-US"/>
            </a:p>
          </p:txBody>
        </p:sp>
      </p:grpSp>
      <p:sp>
        <p:nvSpPr>
          <p:cNvPr id="12312" name="Rectangle 24"/>
          <p:cNvSpPr>
            <a:spLocks noGrp="1" noChangeArrowheads="1"/>
          </p:cNvSpPr>
          <p:nvPr>
            <p:ph type="title"/>
          </p:nvPr>
        </p:nvSpPr>
        <p:spPr bwMode="auto">
          <a:xfrm>
            <a:off x="914400" y="512763"/>
            <a:ext cx="7770813" cy="13112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title text format</a:t>
            </a:r>
          </a:p>
        </p:txBody>
      </p:sp>
      <p:sp>
        <p:nvSpPr>
          <p:cNvPr id="12313" name="Rectangle 25"/>
          <p:cNvSpPr>
            <a:spLocks noGrp="1" noChangeArrowheads="1"/>
          </p:cNvSpPr>
          <p:nvPr>
            <p:ph type="body" idx="1"/>
          </p:nvPr>
        </p:nvSpPr>
        <p:spPr bwMode="auto">
          <a:xfrm>
            <a:off x="914400" y="1784350"/>
            <a:ext cx="7770813" cy="45704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12314" name="Rectangle 26"/>
          <p:cNvSpPr>
            <a:spLocks noGrp="1" noChangeArrowheads="1"/>
          </p:cNvSpPr>
          <p:nvPr>
            <p:ph type="dt"/>
          </p:nvPr>
        </p:nvSpPr>
        <p:spPr bwMode="auto">
          <a:xfrm>
            <a:off x="6477000" y="53975"/>
            <a:ext cx="21320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 pos="914400" algn="l"/>
                <a:tab pos="1371600" algn="l"/>
                <a:tab pos="1828800" algn="l"/>
              </a:tabLst>
              <a:defRPr sz="1100">
                <a:solidFill>
                  <a:srgbClr val="D6ECFF"/>
                </a:solidFill>
                <a:latin typeface="Times New Roman" pitchFamily="16" charset="0"/>
              </a:defRPr>
            </a:lvl1pPr>
          </a:lstStyle>
          <a:p>
            <a:endParaRPr lang="el-GR"/>
          </a:p>
        </p:txBody>
      </p:sp>
      <p:sp>
        <p:nvSpPr>
          <p:cNvPr id="12315" name="Text Box 27"/>
          <p:cNvSpPr txBox="1">
            <a:spLocks noChangeArrowheads="1"/>
          </p:cNvSpPr>
          <p:nvPr/>
        </p:nvSpPr>
        <p:spPr bwMode="auto">
          <a:xfrm>
            <a:off x="914400" y="53975"/>
            <a:ext cx="5562600" cy="365125"/>
          </a:xfrm>
          <a:prstGeom prst="rect">
            <a:avLst/>
          </a:prstGeom>
          <a:noFill/>
          <a:ln w="9525" cap="flat">
            <a:noFill/>
            <a:round/>
            <a:headEnd/>
            <a:tailEnd/>
          </a:ln>
          <a:effectLst/>
        </p:spPr>
        <p:txBody>
          <a:bodyPr wrap="none" anchor="ctr"/>
          <a:lstStyle/>
          <a:p>
            <a:endParaRPr lang="en-US"/>
          </a:p>
        </p:txBody>
      </p:sp>
      <p:sp>
        <p:nvSpPr>
          <p:cNvPr id="12316" name="Rectangle 28"/>
          <p:cNvSpPr>
            <a:spLocks noGrp="1" noChangeArrowheads="1"/>
          </p:cNvSpPr>
          <p:nvPr>
            <p:ph type="sldNum"/>
          </p:nvPr>
        </p:nvSpPr>
        <p:spPr bwMode="auto">
          <a:xfrm>
            <a:off x="8610600" y="53975"/>
            <a:ext cx="4556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Lst>
              <a:defRPr sz="1200">
                <a:solidFill>
                  <a:srgbClr val="D6ECFF"/>
                </a:solidFill>
                <a:latin typeface="Times New Roman" pitchFamily="16" charset="0"/>
              </a:defRPr>
            </a:lvl1pPr>
          </a:lstStyle>
          <a:p>
            <a:fld id="{44801E95-AE46-42FF-BDCB-C3D3834459C1}"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2pPr>
      <a:lvl3pPr marL="11430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3pPr>
      <a:lvl4pPr marL="16002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4pPr>
      <a:lvl5pPr marL="20574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itchFamily="16" charset="0"/>
        <a:defRPr sz="3000">
          <a:solidFill>
            <a:srgbClr val="FFFFFF"/>
          </a:solidFill>
          <a:latin typeface="+mn-lt"/>
          <a:ea typeface="+mn-ea"/>
          <a:cs typeface="+mn-cs"/>
        </a:defRPr>
      </a:lvl1pPr>
      <a:lvl2pPr marL="742950" indent="-285750" algn="l" defTabSz="457200" rtl="0" eaLnBrk="0" fontAlgn="base" hangingPunct="0">
        <a:spcBef>
          <a:spcPts val="650"/>
        </a:spcBef>
        <a:spcAft>
          <a:spcPct val="0"/>
        </a:spcAft>
        <a:buClr>
          <a:srgbClr val="000000"/>
        </a:buClr>
        <a:buSzPct val="100000"/>
        <a:buFont typeface="Times New Roman" pitchFamily="16" charset="0"/>
        <a:defRPr sz="26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FFFFFF"/>
          </a:solidFill>
          <a:latin typeface="+mn-lt"/>
          <a:ea typeface="+mn-ea"/>
          <a:cs typeface="+mn-cs"/>
        </a:defRPr>
      </a:lvl3pPr>
      <a:lvl4pPr marL="1600200" indent="-228600" algn="l" defTabSz="457200" rtl="0" eaLnBrk="0" fontAlgn="base" hangingPunct="0">
        <a:spcBef>
          <a:spcPts val="550"/>
        </a:spcBef>
        <a:spcAft>
          <a:spcPct val="0"/>
        </a:spcAft>
        <a:buClr>
          <a:srgbClr val="000000"/>
        </a:buClr>
        <a:buSzPct val="100000"/>
        <a:buFont typeface="Times New Roman" pitchFamily="16" charset="0"/>
        <a:defRPr sz="2200">
          <a:solidFill>
            <a:srgbClr val="FFFFFF"/>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A77A9"/>
            </a:gs>
            <a:gs pos="100000">
              <a:srgbClr val="000000"/>
            </a:gs>
          </a:gsLst>
          <a:lin ang="5400000" scaled="1"/>
        </a:gradFill>
        <a:effectLst/>
      </p:bgPr>
    </p:bg>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0" y="0"/>
            <a:ext cx="365125" cy="6854825"/>
          </a:xfrm>
          <a:prstGeom prst="rect">
            <a:avLst/>
          </a:prstGeom>
          <a:solidFill>
            <a:srgbClr val="FFFFFF"/>
          </a:solidFill>
          <a:ln w="9525" cap="flat">
            <a:noFill/>
            <a:round/>
            <a:headEnd/>
            <a:tailEnd/>
          </a:ln>
          <a:effectLst/>
        </p:spPr>
        <p:txBody>
          <a:bodyPr wrap="none" anchor="ctr"/>
          <a:lstStyle/>
          <a:p>
            <a:endParaRPr lang="en-US"/>
          </a:p>
        </p:txBody>
      </p:sp>
      <p:sp>
        <p:nvSpPr>
          <p:cNvPr id="13314" name="Rectangle 2"/>
          <p:cNvSpPr>
            <a:spLocks noChangeArrowheads="1"/>
          </p:cNvSpPr>
          <p:nvPr/>
        </p:nvSpPr>
        <p:spPr bwMode="auto">
          <a:xfrm>
            <a:off x="309563" y="681038"/>
            <a:ext cx="46037" cy="365125"/>
          </a:xfrm>
          <a:prstGeom prst="rect">
            <a:avLst/>
          </a:prstGeom>
          <a:solidFill>
            <a:srgbClr val="000000"/>
          </a:solidFill>
          <a:ln w="9525" cap="flat">
            <a:noFill/>
            <a:round/>
            <a:headEnd/>
            <a:tailEnd/>
          </a:ln>
          <a:effectLst/>
        </p:spPr>
        <p:txBody>
          <a:bodyPr wrap="none" anchor="ctr"/>
          <a:lstStyle/>
          <a:p>
            <a:endParaRPr lang="en-US"/>
          </a:p>
        </p:txBody>
      </p:sp>
      <p:sp>
        <p:nvSpPr>
          <p:cNvPr id="13315" name="Rectangle 3"/>
          <p:cNvSpPr>
            <a:spLocks noChangeArrowheads="1"/>
          </p:cNvSpPr>
          <p:nvPr/>
        </p:nvSpPr>
        <p:spPr bwMode="auto">
          <a:xfrm>
            <a:off x="268288" y="681038"/>
            <a:ext cx="28575" cy="365125"/>
          </a:xfrm>
          <a:prstGeom prst="rect">
            <a:avLst/>
          </a:prstGeom>
          <a:solidFill>
            <a:srgbClr val="000000"/>
          </a:solidFill>
          <a:ln w="9525" cap="flat">
            <a:noFill/>
            <a:round/>
            <a:headEnd/>
            <a:tailEnd/>
          </a:ln>
          <a:effectLst/>
        </p:spPr>
        <p:txBody>
          <a:bodyPr wrap="none" anchor="ctr"/>
          <a:lstStyle/>
          <a:p>
            <a:endParaRPr lang="en-US"/>
          </a:p>
        </p:txBody>
      </p:sp>
      <p:sp>
        <p:nvSpPr>
          <p:cNvPr id="13316" name="Rectangle 4"/>
          <p:cNvSpPr>
            <a:spLocks noChangeArrowheads="1"/>
          </p:cNvSpPr>
          <p:nvPr/>
        </p:nvSpPr>
        <p:spPr bwMode="auto">
          <a:xfrm>
            <a:off x="249238" y="681038"/>
            <a:ext cx="9525" cy="365125"/>
          </a:xfrm>
          <a:prstGeom prst="rect">
            <a:avLst/>
          </a:prstGeom>
          <a:solidFill>
            <a:srgbClr val="000000"/>
          </a:solidFill>
          <a:ln w="9525" cap="flat">
            <a:noFill/>
            <a:round/>
            <a:headEnd/>
            <a:tailEnd/>
          </a:ln>
          <a:effectLst/>
        </p:spPr>
        <p:txBody>
          <a:bodyPr wrap="none" anchor="ctr"/>
          <a:lstStyle/>
          <a:p>
            <a:endParaRPr lang="en-US"/>
          </a:p>
        </p:txBody>
      </p:sp>
      <p:sp>
        <p:nvSpPr>
          <p:cNvPr id="13317" name="Rectangle 5"/>
          <p:cNvSpPr>
            <a:spLocks noChangeArrowheads="1"/>
          </p:cNvSpPr>
          <p:nvPr/>
        </p:nvSpPr>
        <p:spPr bwMode="auto">
          <a:xfrm>
            <a:off x="222250" y="681038"/>
            <a:ext cx="7938" cy="365125"/>
          </a:xfrm>
          <a:prstGeom prst="rect">
            <a:avLst/>
          </a:prstGeom>
          <a:solidFill>
            <a:srgbClr val="000000"/>
          </a:solidFill>
          <a:ln w="9525" cap="flat">
            <a:noFill/>
            <a:round/>
            <a:headEnd/>
            <a:tailEnd/>
          </a:ln>
          <a:effectLst/>
        </p:spPr>
        <p:txBody>
          <a:bodyPr wrap="none" anchor="ctr"/>
          <a:lstStyle/>
          <a:p>
            <a:endParaRPr lang="en-US"/>
          </a:p>
        </p:txBody>
      </p:sp>
      <p:sp>
        <p:nvSpPr>
          <p:cNvPr id="13318" name="Rectangle 6"/>
          <p:cNvSpPr>
            <a:spLocks noChangeArrowheads="1"/>
          </p:cNvSpPr>
          <p:nvPr/>
        </p:nvSpPr>
        <p:spPr bwMode="auto">
          <a:xfrm>
            <a:off x="255588" y="5046663"/>
            <a:ext cx="73025" cy="1692275"/>
          </a:xfrm>
          <a:prstGeom prst="rect">
            <a:avLst/>
          </a:prstGeom>
          <a:solidFill>
            <a:srgbClr val="EA157A"/>
          </a:solidFill>
          <a:ln w="9525" cap="flat">
            <a:noFill/>
            <a:round/>
            <a:headEnd/>
            <a:tailEnd/>
          </a:ln>
          <a:effectLst/>
        </p:spPr>
        <p:txBody>
          <a:bodyPr wrap="none" anchor="ctr"/>
          <a:lstStyle/>
          <a:p>
            <a:endParaRPr lang="en-US"/>
          </a:p>
        </p:txBody>
      </p:sp>
      <p:sp>
        <p:nvSpPr>
          <p:cNvPr id="13319" name="Rectangle 7"/>
          <p:cNvSpPr>
            <a:spLocks noChangeArrowheads="1"/>
          </p:cNvSpPr>
          <p:nvPr/>
        </p:nvSpPr>
        <p:spPr bwMode="auto">
          <a:xfrm>
            <a:off x="255588" y="4797425"/>
            <a:ext cx="73025" cy="228600"/>
          </a:xfrm>
          <a:prstGeom prst="rect">
            <a:avLst/>
          </a:prstGeom>
          <a:solidFill>
            <a:srgbClr val="FEB80A"/>
          </a:solidFill>
          <a:ln w="9525" cap="flat">
            <a:noFill/>
            <a:round/>
            <a:headEnd/>
            <a:tailEnd/>
          </a:ln>
          <a:effectLst/>
        </p:spPr>
        <p:txBody>
          <a:bodyPr wrap="none" anchor="ctr"/>
          <a:lstStyle/>
          <a:p>
            <a:endParaRPr lang="en-US"/>
          </a:p>
        </p:txBody>
      </p:sp>
      <p:sp>
        <p:nvSpPr>
          <p:cNvPr id="13320" name="Rectangle 8"/>
          <p:cNvSpPr>
            <a:spLocks noChangeArrowheads="1"/>
          </p:cNvSpPr>
          <p:nvPr/>
        </p:nvSpPr>
        <p:spPr bwMode="auto">
          <a:xfrm>
            <a:off x="255588" y="4637088"/>
            <a:ext cx="73025" cy="138112"/>
          </a:xfrm>
          <a:prstGeom prst="rect">
            <a:avLst/>
          </a:prstGeom>
          <a:solidFill>
            <a:srgbClr val="4E5B6F"/>
          </a:solidFill>
          <a:ln w="9525" cap="flat">
            <a:noFill/>
            <a:round/>
            <a:headEnd/>
            <a:tailEnd/>
          </a:ln>
          <a:effectLst/>
        </p:spPr>
        <p:txBody>
          <a:bodyPr wrap="none" anchor="ctr"/>
          <a:lstStyle/>
          <a:p>
            <a:endParaRPr lang="en-US"/>
          </a:p>
        </p:txBody>
      </p:sp>
      <p:sp>
        <p:nvSpPr>
          <p:cNvPr id="13321" name="Rectangle 9"/>
          <p:cNvSpPr>
            <a:spLocks noChangeArrowheads="1"/>
          </p:cNvSpPr>
          <p:nvPr/>
        </p:nvSpPr>
        <p:spPr bwMode="auto">
          <a:xfrm>
            <a:off x="255588" y="4541838"/>
            <a:ext cx="73025" cy="74612"/>
          </a:xfrm>
          <a:prstGeom prst="rect">
            <a:avLst/>
          </a:prstGeom>
          <a:solidFill>
            <a:srgbClr val="EA157A"/>
          </a:solidFill>
          <a:ln w="9525" cap="flat">
            <a:noFill/>
            <a:round/>
            <a:headEnd/>
            <a:tailEnd/>
          </a:ln>
          <a:effectLst/>
        </p:spPr>
        <p:txBody>
          <a:bodyPr wrap="none" anchor="ctr"/>
          <a:lstStyle/>
          <a:p>
            <a:endParaRPr lang="en-US"/>
          </a:p>
        </p:txBody>
      </p:sp>
      <p:sp>
        <p:nvSpPr>
          <p:cNvPr id="13322" name="Rectangle 10"/>
          <p:cNvSpPr>
            <a:spLocks noGrp="1" noChangeArrowheads="1"/>
          </p:cNvSpPr>
          <p:nvPr>
            <p:ph type="title"/>
          </p:nvPr>
        </p:nvSpPr>
        <p:spPr bwMode="auto">
          <a:xfrm>
            <a:off x="914400" y="512763"/>
            <a:ext cx="7770813" cy="13112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title text format</a:t>
            </a:r>
          </a:p>
        </p:txBody>
      </p:sp>
      <p:sp>
        <p:nvSpPr>
          <p:cNvPr id="13323" name="Rectangle 11"/>
          <p:cNvSpPr>
            <a:spLocks noGrp="1" noChangeArrowheads="1"/>
          </p:cNvSpPr>
          <p:nvPr>
            <p:ph type="body" idx="1"/>
          </p:nvPr>
        </p:nvSpPr>
        <p:spPr bwMode="auto">
          <a:xfrm>
            <a:off x="914400" y="1784350"/>
            <a:ext cx="7770813" cy="45704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13324" name="Rectangle 12"/>
          <p:cNvSpPr>
            <a:spLocks noGrp="1" noChangeArrowheads="1"/>
          </p:cNvSpPr>
          <p:nvPr>
            <p:ph type="dt"/>
          </p:nvPr>
        </p:nvSpPr>
        <p:spPr bwMode="auto">
          <a:xfrm>
            <a:off x="6477000" y="6416675"/>
            <a:ext cx="21320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 pos="914400" algn="l"/>
                <a:tab pos="1371600" algn="l"/>
                <a:tab pos="1828800" algn="l"/>
              </a:tabLst>
              <a:defRPr sz="1100">
                <a:solidFill>
                  <a:srgbClr val="D6ECFF"/>
                </a:solidFill>
                <a:latin typeface="Times New Roman" pitchFamily="16" charset="0"/>
              </a:defRPr>
            </a:lvl1pPr>
          </a:lstStyle>
          <a:p>
            <a:endParaRPr lang="el-GR"/>
          </a:p>
        </p:txBody>
      </p:sp>
      <p:sp>
        <p:nvSpPr>
          <p:cNvPr id="13325" name="Text Box 13"/>
          <p:cNvSpPr txBox="1">
            <a:spLocks noChangeArrowheads="1"/>
          </p:cNvSpPr>
          <p:nvPr/>
        </p:nvSpPr>
        <p:spPr bwMode="auto">
          <a:xfrm>
            <a:off x="914400" y="6416675"/>
            <a:ext cx="5562600" cy="365125"/>
          </a:xfrm>
          <a:prstGeom prst="rect">
            <a:avLst/>
          </a:prstGeom>
          <a:noFill/>
          <a:ln w="9525" cap="flat">
            <a:noFill/>
            <a:round/>
            <a:headEnd/>
            <a:tailEnd/>
          </a:ln>
          <a:effectLst/>
        </p:spPr>
        <p:txBody>
          <a:bodyPr wrap="none" anchor="ctr"/>
          <a:lstStyle/>
          <a:p>
            <a:endParaRPr lang="en-US"/>
          </a:p>
        </p:txBody>
      </p:sp>
      <p:sp>
        <p:nvSpPr>
          <p:cNvPr id="13326" name="Rectangle 14"/>
          <p:cNvSpPr>
            <a:spLocks noGrp="1" noChangeArrowheads="1"/>
          </p:cNvSpPr>
          <p:nvPr>
            <p:ph type="sldNum"/>
          </p:nvPr>
        </p:nvSpPr>
        <p:spPr bwMode="auto">
          <a:xfrm>
            <a:off x="8610600" y="6416675"/>
            <a:ext cx="4556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Lst>
              <a:defRPr sz="1200">
                <a:solidFill>
                  <a:srgbClr val="D6ECFF"/>
                </a:solidFill>
                <a:latin typeface="Times New Roman" pitchFamily="16" charset="0"/>
              </a:defRPr>
            </a:lvl1pPr>
          </a:lstStyle>
          <a:p>
            <a:fld id="{263C1B27-3037-4EE5-B259-402DBB75E6DE}"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457200" rtl="0" fontAlgn="base">
        <a:spcBef>
          <a:spcPct val="0"/>
        </a:spcBef>
        <a:spcAft>
          <a:spcPct val="0"/>
        </a:spcAft>
        <a:buClr>
          <a:srgbClr val="000000"/>
        </a:buClr>
        <a:buSzPct val="100000"/>
        <a:buFont typeface="Times New Roman" pitchFamily="16" charset="0"/>
        <a:defRPr sz="4000">
          <a:solidFill>
            <a:srgbClr val="C1EEFF"/>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2pPr>
      <a:lvl3pPr marL="11430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3pPr>
      <a:lvl4pPr marL="16002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4pPr>
      <a:lvl5pPr marL="20574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5pPr>
      <a:lvl6pPr marL="25146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6pPr>
      <a:lvl7pPr marL="29718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7pPr>
      <a:lvl8pPr marL="34290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8pPr>
      <a:lvl9pPr marL="38862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9pPr>
    </p:titleStyle>
    <p:bodyStyle>
      <a:lvl1pPr marL="342900" indent="-342900" algn="l" defTabSz="457200" rtl="0" fontAlgn="base">
        <a:spcBef>
          <a:spcPts val="700"/>
        </a:spcBef>
        <a:spcAft>
          <a:spcPct val="0"/>
        </a:spcAft>
        <a:buClr>
          <a:srgbClr val="000000"/>
        </a:buClr>
        <a:buSzPct val="100000"/>
        <a:buFont typeface="Times New Roman" pitchFamily="16" charset="0"/>
        <a:defRPr sz="3000">
          <a:solidFill>
            <a:srgbClr val="FFFFFF"/>
          </a:solidFill>
          <a:latin typeface="+mn-lt"/>
          <a:ea typeface="+mn-ea"/>
          <a:cs typeface="+mn-cs"/>
        </a:defRPr>
      </a:lvl1pPr>
      <a:lvl2pPr marL="742950" indent="-285750" algn="l" defTabSz="457200" rtl="0" fontAlgn="base">
        <a:spcBef>
          <a:spcPts val="650"/>
        </a:spcBef>
        <a:spcAft>
          <a:spcPct val="0"/>
        </a:spcAft>
        <a:buClr>
          <a:srgbClr val="000000"/>
        </a:buClr>
        <a:buSzPct val="100000"/>
        <a:buFont typeface="Times New Roman" pitchFamily="16" charset="0"/>
        <a:defRPr sz="2600">
          <a:solidFill>
            <a:srgbClr val="FFFFFF"/>
          </a:solidFill>
          <a:latin typeface="+mn-lt"/>
          <a:ea typeface="+mn-ea"/>
          <a:cs typeface="+mn-cs"/>
        </a:defRPr>
      </a:lvl2pPr>
      <a:lvl3pPr marL="1143000" indent="-228600" algn="l" defTabSz="457200" rtl="0" fontAlgn="base">
        <a:spcBef>
          <a:spcPts val="600"/>
        </a:spcBef>
        <a:spcAft>
          <a:spcPct val="0"/>
        </a:spcAft>
        <a:buClr>
          <a:srgbClr val="000000"/>
        </a:buClr>
        <a:buSzPct val="100000"/>
        <a:buFont typeface="Times New Roman" pitchFamily="16" charset="0"/>
        <a:defRPr sz="2400">
          <a:solidFill>
            <a:srgbClr val="FFFFFF"/>
          </a:solidFill>
          <a:latin typeface="+mn-lt"/>
          <a:ea typeface="+mn-ea"/>
          <a:cs typeface="+mn-cs"/>
        </a:defRPr>
      </a:lvl3pPr>
      <a:lvl4pPr marL="1600200" indent="-228600" algn="l" defTabSz="457200" rtl="0" fontAlgn="base">
        <a:spcBef>
          <a:spcPts val="550"/>
        </a:spcBef>
        <a:spcAft>
          <a:spcPct val="0"/>
        </a:spcAft>
        <a:buClr>
          <a:srgbClr val="000000"/>
        </a:buClr>
        <a:buSzPct val="100000"/>
        <a:buFont typeface="Times New Roman" pitchFamily="16" charset="0"/>
        <a:defRPr sz="2200">
          <a:solidFill>
            <a:srgbClr val="FFFFFF"/>
          </a:solidFill>
          <a:latin typeface="+mn-lt"/>
          <a:ea typeface="+mn-ea"/>
          <a:cs typeface="+mn-cs"/>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A77A9"/>
            </a:gs>
            <a:gs pos="100000">
              <a:srgbClr val="000000"/>
            </a:gs>
          </a:gsLst>
          <a:lin ang="5400000" scaled="1"/>
        </a:grad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365125" cy="6854825"/>
          </a:xfrm>
          <a:prstGeom prst="rect">
            <a:avLst/>
          </a:prstGeom>
          <a:solidFill>
            <a:srgbClr val="FFFFFF"/>
          </a:solidFill>
          <a:ln w="9525" cap="flat">
            <a:noFill/>
            <a:round/>
            <a:headEnd/>
            <a:tailEnd/>
          </a:ln>
          <a:effectLst/>
        </p:spPr>
        <p:txBody>
          <a:bodyPr wrap="none" anchor="ctr"/>
          <a:lstStyle/>
          <a:p>
            <a:endParaRPr lang="en-US"/>
          </a:p>
        </p:txBody>
      </p:sp>
      <p:sp>
        <p:nvSpPr>
          <p:cNvPr id="14338" name="Rectangle 2"/>
          <p:cNvSpPr>
            <a:spLocks noChangeArrowheads="1"/>
          </p:cNvSpPr>
          <p:nvPr/>
        </p:nvSpPr>
        <p:spPr bwMode="auto">
          <a:xfrm>
            <a:off x="255588" y="5046663"/>
            <a:ext cx="73025" cy="1692275"/>
          </a:xfrm>
          <a:prstGeom prst="rect">
            <a:avLst/>
          </a:prstGeom>
          <a:solidFill>
            <a:srgbClr val="EA157A"/>
          </a:solidFill>
          <a:ln w="9525" cap="flat">
            <a:noFill/>
            <a:round/>
            <a:headEnd/>
            <a:tailEnd/>
          </a:ln>
          <a:effectLst/>
        </p:spPr>
        <p:txBody>
          <a:bodyPr wrap="none" anchor="ctr"/>
          <a:lstStyle/>
          <a:p>
            <a:endParaRPr lang="en-US"/>
          </a:p>
        </p:txBody>
      </p:sp>
      <p:sp>
        <p:nvSpPr>
          <p:cNvPr id="14339" name="Rectangle 3"/>
          <p:cNvSpPr>
            <a:spLocks noChangeArrowheads="1"/>
          </p:cNvSpPr>
          <p:nvPr/>
        </p:nvSpPr>
        <p:spPr bwMode="auto">
          <a:xfrm>
            <a:off x="255588" y="4797425"/>
            <a:ext cx="73025" cy="228600"/>
          </a:xfrm>
          <a:prstGeom prst="rect">
            <a:avLst/>
          </a:prstGeom>
          <a:solidFill>
            <a:srgbClr val="FEB80A"/>
          </a:solidFill>
          <a:ln w="9525" cap="flat">
            <a:noFill/>
            <a:round/>
            <a:headEnd/>
            <a:tailEnd/>
          </a:ln>
          <a:effectLst/>
        </p:spPr>
        <p:txBody>
          <a:bodyPr wrap="none" anchor="ctr"/>
          <a:lstStyle/>
          <a:p>
            <a:endParaRPr lang="en-US"/>
          </a:p>
        </p:txBody>
      </p:sp>
      <p:sp>
        <p:nvSpPr>
          <p:cNvPr id="14340" name="Rectangle 4"/>
          <p:cNvSpPr>
            <a:spLocks noChangeArrowheads="1"/>
          </p:cNvSpPr>
          <p:nvPr/>
        </p:nvSpPr>
        <p:spPr bwMode="auto">
          <a:xfrm>
            <a:off x="255588" y="4637088"/>
            <a:ext cx="73025" cy="138112"/>
          </a:xfrm>
          <a:prstGeom prst="rect">
            <a:avLst/>
          </a:prstGeom>
          <a:solidFill>
            <a:srgbClr val="4E5B6F"/>
          </a:solidFill>
          <a:ln w="9525" cap="flat">
            <a:noFill/>
            <a:round/>
            <a:headEnd/>
            <a:tailEnd/>
          </a:ln>
          <a:effectLst/>
        </p:spPr>
        <p:txBody>
          <a:bodyPr wrap="none" anchor="ctr"/>
          <a:lstStyle/>
          <a:p>
            <a:endParaRPr lang="en-US"/>
          </a:p>
        </p:txBody>
      </p:sp>
      <p:sp>
        <p:nvSpPr>
          <p:cNvPr id="14341" name="Rectangle 5"/>
          <p:cNvSpPr>
            <a:spLocks noChangeArrowheads="1"/>
          </p:cNvSpPr>
          <p:nvPr/>
        </p:nvSpPr>
        <p:spPr bwMode="auto">
          <a:xfrm>
            <a:off x="255588" y="4541838"/>
            <a:ext cx="73025" cy="74612"/>
          </a:xfrm>
          <a:prstGeom prst="rect">
            <a:avLst/>
          </a:prstGeom>
          <a:solidFill>
            <a:srgbClr val="EA157A"/>
          </a:solidFill>
          <a:ln w="9525" cap="flat">
            <a:noFill/>
            <a:round/>
            <a:headEnd/>
            <a:tailEnd/>
          </a:ln>
          <a:effectLst/>
        </p:spPr>
        <p:txBody>
          <a:bodyPr wrap="none" anchor="ctr"/>
          <a:lstStyle/>
          <a:p>
            <a:endParaRPr lang="en-US"/>
          </a:p>
        </p:txBody>
      </p:sp>
      <p:sp>
        <p:nvSpPr>
          <p:cNvPr id="14342" name="Rectangle 6"/>
          <p:cNvSpPr>
            <a:spLocks noChangeArrowheads="1"/>
          </p:cNvSpPr>
          <p:nvPr/>
        </p:nvSpPr>
        <p:spPr bwMode="auto">
          <a:xfrm>
            <a:off x="309563" y="681038"/>
            <a:ext cx="46037" cy="365125"/>
          </a:xfrm>
          <a:prstGeom prst="rect">
            <a:avLst/>
          </a:prstGeom>
          <a:solidFill>
            <a:srgbClr val="000000"/>
          </a:solidFill>
          <a:ln w="9525" cap="flat">
            <a:noFill/>
            <a:round/>
            <a:headEnd/>
            <a:tailEnd/>
          </a:ln>
          <a:effectLst/>
        </p:spPr>
        <p:txBody>
          <a:bodyPr wrap="none" anchor="ctr"/>
          <a:lstStyle/>
          <a:p>
            <a:endParaRPr lang="en-US"/>
          </a:p>
        </p:txBody>
      </p:sp>
      <p:sp>
        <p:nvSpPr>
          <p:cNvPr id="14343" name="Rectangle 7"/>
          <p:cNvSpPr>
            <a:spLocks noChangeArrowheads="1"/>
          </p:cNvSpPr>
          <p:nvPr/>
        </p:nvSpPr>
        <p:spPr bwMode="auto">
          <a:xfrm>
            <a:off x="268288" y="681038"/>
            <a:ext cx="28575" cy="365125"/>
          </a:xfrm>
          <a:prstGeom prst="rect">
            <a:avLst/>
          </a:prstGeom>
          <a:solidFill>
            <a:srgbClr val="000000"/>
          </a:solidFill>
          <a:ln w="9525" cap="flat">
            <a:noFill/>
            <a:round/>
            <a:headEnd/>
            <a:tailEnd/>
          </a:ln>
          <a:effectLst/>
        </p:spPr>
        <p:txBody>
          <a:bodyPr wrap="none" anchor="ctr"/>
          <a:lstStyle/>
          <a:p>
            <a:endParaRPr lang="en-US"/>
          </a:p>
        </p:txBody>
      </p:sp>
      <p:sp>
        <p:nvSpPr>
          <p:cNvPr id="14344" name="Rectangle 8"/>
          <p:cNvSpPr>
            <a:spLocks noChangeArrowheads="1"/>
          </p:cNvSpPr>
          <p:nvPr/>
        </p:nvSpPr>
        <p:spPr bwMode="auto">
          <a:xfrm>
            <a:off x="249238" y="681038"/>
            <a:ext cx="9525" cy="365125"/>
          </a:xfrm>
          <a:prstGeom prst="rect">
            <a:avLst/>
          </a:prstGeom>
          <a:solidFill>
            <a:srgbClr val="000000"/>
          </a:solidFill>
          <a:ln w="9525" cap="flat">
            <a:noFill/>
            <a:round/>
            <a:headEnd/>
            <a:tailEnd/>
          </a:ln>
          <a:effectLst/>
        </p:spPr>
        <p:txBody>
          <a:bodyPr wrap="none" anchor="ctr"/>
          <a:lstStyle/>
          <a:p>
            <a:endParaRPr lang="en-US"/>
          </a:p>
        </p:txBody>
      </p:sp>
      <p:sp>
        <p:nvSpPr>
          <p:cNvPr id="14345" name="Rectangle 9"/>
          <p:cNvSpPr>
            <a:spLocks noChangeArrowheads="1"/>
          </p:cNvSpPr>
          <p:nvPr/>
        </p:nvSpPr>
        <p:spPr bwMode="auto">
          <a:xfrm>
            <a:off x="222250" y="681038"/>
            <a:ext cx="7938" cy="365125"/>
          </a:xfrm>
          <a:prstGeom prst="rect">
            <a:avLst/>
          </a:prstGeom>
          <a:solidFill>
            <a:srgbClr val="000000"/>
          </a:solidFill>
          <a:ln w="9525" cap="flat">
            <a:noFill/>
            <a:round/>
            <a:headEnd/>
            <a:tailEnd/>
          </a:ln>
          <a:effectLst/>
        </p:spPr>
        <p:txBody>
          <a:bodyPr wrap="none" anchor="ctr"/>
          <a:lstStyle/>
          <a:p>
            <a:endParaRPr lang="en-US"/>
          </a:p>
        </p:txBody>
      </p:sp>
      <p:sp>
        <p:nvSpPr>
          <p:cNvPr id="14346" name="Freeform 10"/>
          <p:cNvSpPr>
            <a:spLocks noChangeArrowheads="1"/>
          </p:cNvSpPr>
          <p:nvPr/>
        </p:nvSpPr>
        <p:spPr bwMode="auto">
          <a:xfrm>
            <a:off x="4829175" y="1073150"/>
            <a:ext cx="4321175" cy="5791200"/>
          </a:xfrm>
          <a:custGeom>
            <a:avLst/>
            <a:gdLst>
              <a:gd name="G0" fmla="+- 2352 0 0"/>
              <a:gd name="G1" fmla="+- 1 0 0"/>
              <a:gd name="G2" fmla="+- 1 0 0"/>
              <a:gd name="G3" fmla="+- 1 0 0"/>
              <a:gd name="T0" fmla="*/ 2 256 1"/>
              <a:gd name="T1" fmla="*/ 0 256 1"/>
              <a:gd name="G4" fmla="+- 0 T0 T1"/>
              <a:gd name="G5" fmla="cos 12 G4"/>
              <a:gd name="G6" fmla="+- 1 0 0"/>
              <a:gd name="G7" fmla="*/ 1 2543 44192"/>
              <a:gd name="G8" fmla="+- 1 0 0"/>
              <a:gd name="T2" fmla="*/ 0 w 2736"/>
              <a:gd name="T3" fmla="*/ 3648 h 3648"/>
              <a:gd name="T4" fmla="*/ 720 w 2736"/>
              <a:gd name="T5" fmla="*/ 2016 h 3648"/>
              <a:gd name="T6" fmla="*/ 2736 w 2736"/>
              <a:gd name="T7" fmla="*/ 0 h 3648"/>
              <a:gd name="T8" fmla="*/ 2736 w 2736"/>
              <a:gd name="T9" fmla="*/ 96 h 3648"/>
              <a:gd name="T10" fmla="*/ 744 w 2736"/>
              <a:gd name="T11" fmla="*/ 2038 h 3648"/>
              <a:gd name="T12" fmla="*/ 48 w 2736"/>
              <a:gd name="T13" fmla="*/ 3648 h 3648"/>
              <a:gd name="T14" fmla="*/ 0 w 2736"/>
              <a:gd name="T15" fmla="*/ 3648 h 3648"/>
              <a:gd name="T16" fmla="*/ 0 w 2736"/>
              <a:gd name="T17" fmla="*/ 0 h 3648"/>
              <a:gd name="T18" fmla="*/ 2736 w 2736"/>
              <a:gd name="T19" fmla="*/ 3648 h 3648"/>
            </a:gdLst>
            <a:ahLst/>
            <a:cxnLst>
              <a:cxn ang="0">
                <a:pos x="T2" y="T3"/>
              </a:cxn>
              <a:cxn ang="0">
                <a:pos x="T4" y="T5"/>
              </a:cxn>
              <a:cxn ang="0">
                <a:pos x="T6" y="T7"/>
              </a:cxn>
              <a:cxn ang="0">
                <a:pos x="T8" y="T9"/>
              </a:cxn>
              <a:cxn ang="0">
                <a:pos x="T10" y="T11"/>
              </a:cxn>
              <a:cxn ang="0">
                <a:pos x="T12" y="T13"/>
              </a:cxn>
              <a:cxn ang="0">
                <a:pos x="T14" y="T15"/>
              </a:cxn>
            </a:cxnLst>
            <a:rect l="T16" t="T17" r="T18" b="T19"/>
            <a:pathLst>
              <a:path w="2736" h="3648">
                <a:moveTo>
                  <a:pt x="0" y="3648"/>
                </a:moveTo>
                <a:lnTo>
                  <a:pt x="720" y="2016"/>
                </a:lnTo>
                <a:lnTo>
                  <a:pt x="2736" y="672"/>
                </a:lnTo>
                <a:lnTo>
                  <a:pt x="2736" y="720"/>
                </a:lnTo>
                <a:lnTo>
                  <a:pt x="744" y="2038"/>
                </a:lnTo>
                <a:lnTo>
                  <a:pt x="48" y="3648"/>
                </a:lnTo>
                <a:lnTo>
                  <a:pt x="0" y="3648"/>
                </a:lnTo>
                <a:close/>
              </a:path>
            </a:pathLst>
          </a:custGeom>
          <a:noFill/>
          <a:ln w="3240" cap="flat">
            <a:solidFill>
              <a:srgbClr val="EA157A"/>
            </a:solidFill>
            <a:round/>
            <a:headEnd/>
            <a:tailEnd/>
          </a:ln>
          <a:effectLst/>
        </p:spPr>
        <p:txBody>
          <a:bodyPr wrap="none" anchor="ctr"/>
          <a:lstStyle/>
          <a:p>
            <a:endParaRPr lang="en-US"/>
          </a:p>
        </p:txBody>
      </p:sp>
      <p:sp>
        <p:nvSpPr>
          <p:cNvPr id="14347" name="Freeform 11"/>
          <p:cNvSpPr>
            <a:spLocks noChangeArrowheads="1"/>
          </p:cNvSpPr>
          <p:nvPr/>
        </p:nvSpPr>
        <p:spPr bwMode="auto">
          <a:xfrm>
            <a:off x="374650" y="0"/>
            <a:ext cx="5513388" cy="6615113"/>
          </a:xfrm>
          <a:custGeom>
            <a:avLst/>
            <a:gdLst>
              <a:gd name="G0" fmla="+- 65488 0 0"/>
              <a:gd name="G1" fmla="+- 1 0 0"/>
              <a:gd name="G2" fmla="*/ 1 0 51712"/>
              <a:gd name="G3" fmla="+- 4077 0 0"/>
              <a:gd name="G4" fmla="*/ 1 16385 2"/>
              <a:gd name="G5" fmla="+- 1 0 0"/>
              <a:gd name="G6" fmla="+- 1 0 0"/>
              <a:gd name="T0" fmla="*/ 0 w 3504"/>
              <a:gd name="T1" fmla="*/ 4080 h 4128"/>
              <a:gd name="T2" fmla="*/ 0 w 3504"/>
              <a:gd name="T3" fmla="*/ 4128 h 4128"/>
              <a:gd name="T4" fmla="*/ 3504 w 3504"/>
              <a:gd name="T5" fmla="*/ 2640 h 4128"/>
              <a:gd name="T6" fmla="*/ 2880 w 3504"/>
              <a:gd name="T7" fmla="*/ 0 h 4128"/>
              <a:gd name="T8" fmla="*/ 2832 w 3504"/>
              <a:gd name="T9" fmla="*/ 0 h 4128"/>
              <a:gd name="T10" fmla="*/ 3465 w 3504"/>
              <a:gd name="T11" fmla="*/ 2619 h 4128"/>
              <a:gd name="T12" fmla="*/ 0 w 3504"/>
              <a:gd name="T13" fmla="*/ 4080 h 4128"/>
              <a:gd name="T14" fmla="*/ 0 w 3504"/>
              <a:gd name="T15" fmla="*/ 0 h 4128"/>
              <a:gd name="T16" fmla="*/ 3504 w 3504"/>
              <a:gd name="T17" fmla="*/ 4128 h 4128"/>
            </a:gdLst>
            <a:ahLst/>
            <a:cxnLst>
              <a:cxn ang="0">
                <a:pos x="T0" y="T1"/>
              </a:cxn>
              <a:cxn ang="0">
                <a:pos x="T2" y="T3"/>
              </a:cxn>
              <a:cxn ang="0">
                <a:pos x="T4" y="T5"/>
              </a:cxn>
              <a:cxn ang="0">
                <a:pos x="T6" y="T7"/>
              </a:cxn>
              <a:cxn ang="0">
                <a:pos x="T8" y="T9"/>
              </a:cxn>
              <a:cxn ang="0">
                <a:pos x="T10" y="T11"/>
              </a:cxn>
              <a:cxn ang="0">
                <a:pos x="T12" y="T13"/>
              </a:cxn>
            </a:cxnLst>
            <a:rect l="T14" t="T15" r="T16" b="T17"/>
            <a:pathLst>
              <a:path w="3504" h="4128">
                <a:moveTo>
                  <a:pt x="0" y="4080"/>
                </a:moveTo>
                <a:lnTo>
                  <a:pt x="0" y="4128"/>
                </a:lnTo>
                <a:lnTo>
                  <a:pt x="3504" y="2640"/>
                </a:lnTo>
                <a:lnTo>
                  <a:pt x="2880" y="0"/>
                </a:lnTo>
                <a:lnTo>
                  <a:pt x="2832" y="0"/>
                </a:lnTo>
                <a:lnTo>
                  <a:pt x="3465" y="2619"/>
                </a:lnTo>
                <a:lnTo>
                  <a:pt x="0" y="4080"/>
                </a:lnTo>
                <a:close/>
              </a:path>
            </a:pathLst>
          </a:custGeom>
          <a:noFill/>
          <a:ln w="3240" cap="flat">
            <a:solidFill>
              <a:srgbClr val="EA157A"/>
            </a:solidFill>
            <a:round/>
            <a:headEnd/>
            <a:tailEnd/>
          </a:ln>
          <a:effectLst/>
        </p:spPr>
        <p:txBody>
          <a:bodyPr wrap="none" anchor="ctr"/>
          <a:lstStyle/>
          <a:p>
            <a:endParaRPr lang="en-US"/>
          </a:p>
        </p:txBody>
      </p:sp>
      <p:sp>
        <p:nvSpPr>
          <p:cNvPr id="14348" name="Freeform 12"/>
          <p:cNvSpPr>
            <a:spLocks noChangeArrowheads="1"/>
          </p:cNvSpPr>
          <p:nvPr/>
        </p:nvSpPr>
        <p:spPr bwMode="auto">
          <a:xfrm rot="5220000">
            <a:off x="4464844" y="1483519"/>
            <a:ext cx="4114800" cy="1189038"/>
          </a:xfrm>
          <a:custGeom>
            <a:avLst/>
            <a:gdLst>
              <a:gd name="G0" fmla="+- 2208 0 0"/>
              <a:gd name="G1" fmla="+- 48 0 0"/>
              <a:gd name="G2" fmla="+- 2 0 0"/>
              <a:gd name="G3" fmla="*/ 1 2543 44192"/>
              <a:gd name="T0" fmla="*/ 0 w 3552"/>
              <a:gd name="T1" fmla="*/ 0 h 1344"/>
              <a:gd name="T2" fmla="*/ 3552 w 3552"/>
              <a:gd name="T3" fmla="*/ 1344 h 1344"/>
              <a:gd name="T4" fmla="*/ 0 w 3552"/>
              <a:gd name="T5" fmla="*/ 48 h 1344"/>
              <a:gd name="T6" fmla="*/ 0 w 3552"/>
              <a:gd name="T7" fmla="*/ 0 h 1344"/>
              <a:gd name="T8" fmla="*/ 0 w 3552"/>
              <a:gd name="T9" fmla="*/ 0 h 1344"/>
              <a:gd name="T10" fmla="*/ 3552 w 3552"/>
              <a:gd name="T11" fmla="*/ 1344 h 1344"/>
            </a:gdLst>
            <a:ahLst/>
            <a:cxnLst>
              <a:cxn ang="0">
                <a:pos x="T0" y="T1"/>
              </a:cxn>
              <a:cxn ang="0">
                <a:pos x="T2" y="T3"/>
              </a:cxn>
              <a:cxn ang="0">
                <a:pos x="T4" y="T5"/>
              </a:cxn>
              <a:cxn ang="0">
                <a:pos x="T6" y="T7"/>
              </a:cxn>
            </a:cxnLst>
            <a:rect l="T8" t="T9" r="T10" b="T11"/>
            <a:pathLst>
              <a:path w="3552" h="1344">
                <a:moveTo>
                  <a:pt x="0" y="0"/>
                </a:moveTo>
                <a:lnTo>
                  <a:pt x="3552" y="1344"/>
                </a:lnTo>
                <a:lnTo>
                  <a:pt x="0" y="48"/>
                </a:lnTo>
                <a:lnTo>
                  <a:pt x="0" y="0"/>
                </a:lnTo>
                <a:close/>
              </a:path>
            </a:pathLst>
          </a:custGeom>
          <a:solidFill>
            <a:srgbClr val="586986">
              <a:alpha val="29999"/>
            </a:srgbClr>
          </a:solidFill>
          <a:ln w="9525" cap="flat">
            <a:noFill/>
            <a:round/>
            <a:headEnd/>
            <a:tailEnd/>
          </a:ln>
          <a:effectLst/>
        </p:spPr>
        <p:txBody>
          <a:bodyPr wrap="none" anchor="ctr"/>
          <a:lstStyle/>
          <a:p>
            <a:endParaRPr lang="en-US"/>
          </a:p>
        </p:txBody>
      </p:sp>
      <p:sp>
        <p:nvSpPr>
          <p:cNvPr id="14349" name="Freeform 13"/>
          <p:cNvSpPr>
            <a:spLocks noChangeArrowheads="1"/>
          </p:cNvSpPr>
          <p:nvPr/>
        </p:nvSpPr>
        <p:spPr bwMode="auto">
          <a:xfrm>
            <a:off x="5943600" y="0"/>
            <a:ext cx="2743200" cy="4267200"/>
          </a:xfrm>
          <a:custGeom>
            <a:avLst/>
            <a:gdLst>
              <a:gd name="G0" fmla="+- 1 0 0"/>
              <a:gd name="G1" fmla="+- 3792 0 0"/>
              <a:gd name="G2" fmla="+- 2 0 0"/>
              <a:gd name="G3" fmla="*/ 1 2543 44192"/>
              <a:gd name="T0" fmla="*/ 1104 w 1728"/>
              <a:gd name="T1" fmla="*/ 0 h 2688"/>
              <a:gd name="T2" fmla="*/ 1728 w 1728"/>
              <a:gd name="T3" fmla="*/ 0 h 2688"/>
              <a:gd name="T4" fmla="*/ 0 w 1728"/>
              <a:gd name="T5" fmla="*/ 2688 h 2688"/>
              <a:gd name="T6" fmla="*/ 1104 w 1728"/>
              <a:gd name="T7" fmla="*/ 0 h 2688"/>
              <a:gd name="T8" fmla="*/ 0 w 1728"/>
              <a:gd name="T9" fmla="*/ 0 h 2688"/>
              <a:gd name="T10" fmla="*/ 1728 w 1728"/>
              <a:gd name="T11" fmla="*/ 2688 h 2688"/>
            </a:gdLst>
            <a:ahLst/>
            <a:cxnLst>
              <a:cxn ang="0">
                <a:pos x="T0" y="T1"/>
              </a:cxn>
              <a:cxn ang="0">
                <a:pos x="T2" y="T3"/>
              </a:cxn>
              <a:cxn ang="0">
                <a:pos x="T4" y="T5"/>
              </a:cxn>
              <a:cxn ang="0">
                <a:pos x="T6" y="T7"/>
              </a:cxn>
            </a:cxnLst>
            <a:rect l="T8" t="T9" r="T10" b="T11"/>
            <a:pathLst>
              <a:path w="1728" h="2688">
                <a:moveTo>
                  <a:pt x="1104" y="0"/>
                </a:moveTo>
                <a:lnTo>
                  <a:pt x="1728" y="0"/>
                </a:lnTo>
                <a:lnTo>
                  <a:pt x="0" y="2688"/>
                </a:lnTo>
                <a:lnTo>
                  <a:pt x="1104" y="0"/>
                </a:lnTo>
                <a:close/>
              </a:path>
            </a:pathLst>
          </a:custGeom>
          <a:solidFill>
            <a:srgbClr val="556989">
              <a:alpha val="29999"/>
            </a:srgbClr>
          </a:solidFill>
          <a:ln w="9525" cap="flat">
            <a:noFill/>
            <a:round/>
            <a:headEnd/>
            <a:tailEnd/>
          </a:ln>
          <a:effectLst/>
        </p:spPr>
        <p:txBody>
          <a:bodyPr wrap="none" anchor="ctr"/>
          <a:lstStyle/>
          <a:p>
            <a:endParaRPr lang="en-US"/>
          </a:p>
        </p:txBody>
      </p:sp>
      <p:sp>
        <p:nvSpPr>
          <p:cNvPr id="14350" name="Freeform 14"/>
          <p:cNvSpPr>
            <a:spLocks noChangeArrowheads="1"/>
          </p:cNvSpPr>
          <p:nvPr/>
        </p:nvSpPr>
        <p:spPr bwMode="auto">
          <a:xfrm>
            <a:off x="5943600" y="4267200"/>
            <a:ext cx="3200400" cy="1143000"/>
          </a:xfrm>
          <a:custGeom>
            <a:avLst/>
            <a:gdLst>
              <a:gd name="G0" fmla="+- 1776 0 0"/>
              <a:gd name="G1" fmla="+- 1 0 0"/>
              <a:gd name="G2" fmla="+- 2 0 0"/>
              <a:gd name="G3" fmla="*/ 1 2543 44192"/>
              <a:gd name="T0" fmla="*/ 0 w 2016"/>
              <a:gd name="T1" fmla="*/ 0 h 720"/>
              <a:gd name="T2" fmla="*/ 2016 w 2016"/>
              <a:gd name="T3" fmla="*/ 240 h 720"/>
              <a:gd name="T4" fmla="*/ 2016 w 2016"/>
              <a:gd name="T5" fmla="*/ 720 h 720"/>
              <a:gd name="T6" fmla="*/ 0 w 2016"/>
              <a:gd name="T7" fmla="*/ 0 h 720"/>
              <a:gd name="T8" fmla="*/ 0 w 2016"/>
              <a:gd name="T9" fmla="*/ 0 h 720"/>
              <a:gd name="T10" fmla="*/ 2016 w 2016"/>
              <a:gd name="T11" fmla="*/ 720 h 720"/>
            </a:gdLst>
            <a:ahLst/>
            <a:cxnLst>
              <a:cxn ang="0">
                <a:pos x="T0" y="T1"/>
              </a:cxn>
              <a:cxn ang="0">
                <a:pos x="T2" y="T3"/>
              </a:cxn>
              <a:cxn ang="0">
                <a:pos x="T4" y="T5"/>
              </a:cxn>
              <a:cxn ang="0">
                <a:pos x="T6" y="T7"/>
              </a:cxn>
            </a:cxnLst>
            <a:rect l="T8" t="T9" r="T10" b="T11"/>
            <a:pathLst>
              <a:path w="2016" h="720">
                <a:moveTo>
                  <a:pt x="0" y="0"/>
                </a:moveTo>
                <a:lnTo>
                  <a:pt x="2016" y="240"/>
                </a:lnTo>
                <a:lnTo>
                  <a:pt x="2016" y="720"/>
                </a:lnTo>
                <a:lnTo>
                  <a:pt x="0" y="0"/>
                </a:lnTo>
                <a:close/>
              </a:path>
            </a:pathLst>
          </a:custGeom>
          <a:solidFill>
            <a:srgbClr val="556989">
              <a:alpha val="29999"/>
            </a:srgbClr>
          </a:solidFill>
          <a:ln w="9525" cap="flat">
            <a:noFill/>
            <a:round/>
            <a:headEnd/>
            <a:tailEnd/>
          </a:ln>
          <a:effectLst/>
        </p:spPr>
        <p:txBody>
          <a:bodyPr wrap="none" anchor="ctr"/>
          <a:lstStyle/>
          <a:p>
            <a:endParaRPr lang="en-US"/>
          </a:p>
        </p:txBody>
      </p:sp>
      <p:sp>
        <p:nvSpPr>
          <p:cNvPr id="14351" name="Freeform 15"/>
          <p:cNvSpPr>
            <a:spLocks noChangeArrowheads="1"/>
          </p:cNvSpPr>
          <p:nvPr/>
        </p:nvSpPr>
        <p:spPr bwMode="auto">
          <a:xfrm>
            <a:off x="5943600" y="0"/>
            <a:ext cx="1371600" cy="4267200"/>
          </a:xfrm>
          <a:custGeom>
            <a:avLst/>
            <a:gdLst>
              <a:gd name="G0" fmla="+- 1 0 0"/>
              <a:gd name="G1" fmla="+- 864 0 0"/>
              <a:gd name="G2" fmla="+- 2 0 0"/>
              <a:gd name="G3" fmla="*/ 1 2543 44192"/>
              <a:gd name="T0" fmla="*/ 864 w 864"/>
              <a:gd name="T1" fmla="*/ 0 h 2688"/>
              <a:gd name="T2" fmla="*/ 0 w 864"/>
              <a:gd name="T3" fmla="*/ 2688 h 2688"/>
              <a:gd name="T4" fmla="*/ 768 w 864"/>
              <a:gd name="T5" fmla="*/ 0 h 2688"/>
              <a:gd name="T6" fmla="*/ 864 w 864"/>
              <a:gd name="T7" fmla="*/ 0 h 2688"/>
              <a:gd name="T8" fmla="*/ 0 w 864"/>
              <a:gd name="T9" fmla="*/ 0 h 2688"/>
              <a:gd name="T10" fmla="*/ 864 w 864"/>
              <a:gd name="T11" fmla="*/ 2688 h 2688"/>
            </a:gdLst>
            <a:ahLst/>
            <a:cxnLst>
              <a:cxn ang="0">
                <a:pos x="T0" y="T1"/>
              </a:cxn>
              <a:cxn ang="0">
                <a:pos x="T2" y="T3"/>
              </a:cxn>
              <a:cxn ang="0">
                <a:pos x="T4" y="T5"/>
              </a:cxn>
              <a:cxn ang="0">
                <a:pos x="T6" y="T7"/>
              </a:cxn>
            </a:cxnLst>
            <a:rect l="T8" t="T9" r="T10" b="T11"/>
            <a:pathLst>
              <a:path w="864" h="2688">
                <a:moveTo>
                  <a:pt x="864" y="0"/>
                </a:moveTo>
                <a:lnTo>
                  <a:pt x="0" y="2688"/>
                </a:lnTo>
                <a:lnTo>
                  <a:pt x="768" y="0"/>
                </a:lnTo>
                <a:lnTo>
                  <a:pt x="864" y="0"/>
                </a:lnTo>
                <a:close/>
              </a:path>
            </a:pathLst>
          </a:custGeom>
          <a:solidFill>
            <a:srgbClr val="556989">
              <a:alpha val="29999"/>
            </a:srgbClr>
          </a:solidFill>
          <a:ln w="9525" cap="flat">
            <a:noFill/>
            <a:round/>
            <a:headEnd/>
            <a:tailEnd/>
          </a:ln>
          <a:effectLst/>
        </p:spPr>
        <p:txBody>
          <a:bodyPr wrap="none" anchor="ctr"/>
          <a:lstStyle/>
          <a:p>
            <a:endParaRPr lang="en-US"/>
          </a:p>
        </p:txBody>
      </p:sp>
      <p:sp>
        <p:nvSpPr>
          <p:cNvPr id="14352" name="Freeform 16"/>
          <p:cNvSpPr>
            <a:spLocks noChangeArrowheads="1"/>
          </p:cNvSpPr>
          <p:nvPr/>
        </p:nvSpPr>
        <p:spPr bwMode="auto">
          <a:xfrm>
            <a:off x="5948363" y="4246563"/>
            <a:ext cx="2090737" cy="2611437"/>
          </a:xfrm>
          <a:custGeom>
            <a:avLst/>
            <a:gdLst>
              <a:gd name="G0" fmla="+- 1 0 0"/>
              <a:gd name="G1" fmla="+- 64962 0 0"/>
              <a:gd name="G2" fmla="+- 2 0 0"/>
              <a:gd name="G3" fmla="*/ 1 2543 44192"/>
              <a:gd name="T0" fmla="*/ 1071 w 1317"/>
              <a:gd name="T1" fmla="*/ 1645 h 1645"/>
              <a:gd name="T2" fmla="*/ 1317 w 1317"/>
              <a:gd name="T3" fmla="*/ 1645 h 1645"/>
              <a:gd name="T4" fmla="*/ 0 w 1317"/>
              <a:gd name="T5" fmla="*/ 0 h 1645"/>
              <a:gd name="T6" fmla="*/ 1071 w 1317"/>
              <a:gd name="T7" fmla="*/ 1645 h 1645"/>
              <a:gd name="T8" fmla="*/ 0 w 1317"/>
              <a:gd name="T9" fmla="*/ 0 h 1645"/>
              <a:gd name="T10" fmla="*/ 1317 w 1317"/>
              <a:gd name="T11" fmla="*/ 1645 h 1645"/>
            </a:gdLst>
            <a:ahLst/>
            <a:cxnLst>
              <a:cxn ang="0">
                <a:pos x="T0" y="T1"/>
              </a:cxn>
              <a:cxn ang="0">
                <a:pos x="T2" y="T3"/>
              </a:cxn>
              <a:cxn ang="0">
                <a:pos x="T4" y="T5"/>
              </a:cxn>
              <a:cxn ang="0">
                <a:pos x="T6" y="T7"/>
              </a:cxn>
            </a:cxnLst>
            <a:rect l="T8" t="T9" r="T10" b="T11"/>
            <a:pathLst>
              <a:path w="1317" h="1645">
                <a:moveTo>
                  <a:pt x="1071" y="1645"/>
                </a:moveTo>
                <a:lnTo>
                  <a:pt x="1317" y="1645"/>
                </a:lnTo>
                <a:lnTo>
                  <a:pt x="0" y="0"/>
                </a:lnTo>
                <a:lnTo>
                  <a:pt x="1071" y="1645"/>
                </a:lnTo>
                <a:close/>
              </a:path>
            </a:pathLst>
          </a:custGeom>
          <a:solidFill>
            <a:srgbClr val="556989">
              <a:alpha val="29999"/>
            </a:srgbClr>
          </a:solidFill>
          <a:ln w="9525" cap="flat">
            <a:noFill/>
            <a:round/>
            <a:headEnd/>
            <a:tailEnd/>
          </a:ln>
          <a:effectLst/>
        </p:spPr>
        <p:txBody>
          <a:bodyPr wrap="none" anchor="ctr"/>
          <a:lstStyle/>
          <a:p>
            <a:endParaRPr lang="en-US"/>
          </a:p>
        </p:txBody>
      </p:sp>
      <p:sp>
        <p:nvSpPr>
          <p:cNvPr id="14353" name="Freeform 17"/>
          <p:cNvSpPr>
            <a:spLocks noChangeArrowheads="1"/>
          </p:cNvSpPr>
          <p:nvPr/>
        </p:nvSpPr>
        <p:spPr bwMode="auto">
          <a:xfrm>
            <a:off x="5943600" y="4267200"/>
            <a:ext cx="1600200" cy="2590800"/>
          </a:xfrm>
          <a:custGeom>
            <a:avLst/>
            <a:gdLst>
              <a:gd name="G0" fmla="+- 1 0 0"/>
              <a:gd name="G1" fmla="+- 1 0 0"/>
              <a:gd name="G2" fmla="+- 2 0 0"/>
              <a:gd name="G3" fmla="*/ 1 2543 44192"/>
              <a:gd name="T0" fmla="*/ 1008 w 1008"/>
              <a:gd name="T1" fmla="*/ 1632 h 1632"/>
              <a:gd name="T2" fmla="*/ 0 w 1008"/>
              <a:gd name="T3" fmla="*/ 0 h 1632"/>
              <a:gd name="T4" fmla="*/ 960 w 1008"/>
              <a:gd name="T5" fmla="*/ 1632 h 1632"/>
              <a:gd name="T6" fmla="*/ 1008 w 1008"/>
              <a:gd name="T7" fmla="*/ 1632 h 1632"/>
              <a:gd name="T8" fmla="*/ 0 w 1008"/>
              <a:gd name="T9" fmla="*/ 0 h 1632"/>
              <a:gd name="T10" fmla="*/ 1008 w 1008"/>
              <a:gd name="T11" fmla="*/ 1632 h 1632"/>
            </a:gdLst>
            <a:ahLst/>
            <a:cxnLst>
              <a:cxn ang="0">
                <a:pos x="T0" y="T1"/>
              </a:cxn>
              <a:cxn ang="0">
                <a:pos x="T2" y="T3"/>
              </a:cxn>
              <a:cxn ang="0">
                <a:pos x="T4" y="T5"/>
              </a:cxn>
              <a:cxn ang="0">
                <a:pos x="T6" y="T7"/>
              </a:cxn>
            </a:cxnLst>
            <a:rect l="T8" t="T9" r="T10" b="T11"/>
            <a:pathLst>
              <a:path w="1008" h="1632">
                <a:moveTo>
                  <a:pt x="1008" y="1632"/>
                </a:moveTo>
                <a:lnTo>
                  <a:pt x="0" y="0"/>
                </a:lnTo>
                <a:lnTo>
                  <a:pt x="960" y="1632"/>
                </a:lnTo>
                <a:lnTo>
                  <a:pt x="1008" y="1632"/>
                </a:lnTo>
                <a:close/>
              </a:path>
            </a:pathLst>
          </a:custGeom>
          <a:solidFill>
            <a:srgbClr val="556989">
              <a:alpha val="29999"/>
            </a:srgbClr>
          </a:solidFill>
          <a:ln w="9525" cap="flat">
            <a:noFill/>
            <a:round/>
            <a:headEnd/>
            <a:tailEnd/>
          </a:ln>
          <a:effectLst/>
        </p:spPr>
        <p:txBody>
          <a:bodyPr wrap="none" anchor="ctr"/>
          <a:lstStyle/>
          <a:p>
            <a:endParaRPr lang="en-US"/>
          </a:p>
        </p:txBody>
      </p:sp>
      <p:sp>
        <p:nvSpPr>
          <p:cNvPr id="14354" name="Freeform 18"/>
          <p:cNvSpPr>
            <a:spLocks noChangeArrowheads="1"/>
          </p:cNvSpPr>
          <p:nvPr/>
        </p:nvSpPr>
        <p:spPr bwMode="auto">
          <a:xfrm>
            <a:off x="5943600" y="1371600"/>
            <a:ext cx="3200400" cy="2895600"/>
          </a:xfrm>
          <a:custGeom>
            <a:avLst/>
            <a:gdLst>
              <a:gd name="G0" fmla="+- 1 0 0"/>
              <a:gd name="G1" fmla="+- 3840 0 0"/>
              <a:gd name="G2" fmla="+- 2 0 0"/>
              <a:gd name="G3" fmla="*/ 1 2543 44192"/>
              <a:gd name="T0" fmla="*/ 2016 w 2016"/>
              <a:gd name="T1" fmla="*/ 0 h 1824"/>
              <a:gd name="T2" fmla="*/ 2016 w 2016"/>
              <a:gd name="T3" fmla="*/ 144 h 1824"/>
              <a:gd name="T4" fmla="*/ 0 w 2016"/>
              <a:gd name="T5" fmla="*/ 1824 h 1824"/>
              <a:gd name="T6" fmla="*/ 2016 w 2016"/>
              <a:gd name="T7" fmla="*/ 0 h 1824"/>
              <a:gd name="T8" fmla="*/ 0 w 2016"/>
              <a:gd name="T9" fmla="*/ 0 h 1824"/>
              <a:gd name="T10" fmla="*/ 2016 w 2016"/>
              <a:gd name="T11" fmla="*/ 1824 h 1824"/>
            </a:gdLst>
            <a:ahLst/>
            <a:cxnLst>
              <a:cxn ang="0">
                <a:pos x="T0" y="T1"/>
              </a:cxn>
              <a:cxn ang="0">
                <a:pos x="T2" y="T3"/>
              </a:cxn>
              <a:cxn ang="0">
                <a:pos x="T4" y="T5"/>
              </a:cxn>
              <a:cxn ang="0">
                <a:pos x="T6" y="T7"/>
              </a:cxn>
            </a:cxnLst>
            <a:rect l="T8" t="T9" r="T10" b="T11"/>
            <a:pathLst>
              <a:path w="2016" h="1824">
                <a:moveTo>
                  <a:pt x="2016" y="0"/>
                </a:moveTo>
                <a:lnTo>
                  <a:pt x="2016" y="144"/>
                </a:lnTo>
                <a:lnTo>
                  <a:pt x="0" y="1824"/>
                </a:lnTo>
                <a:lnTo>
                  <a:pt x="2016" y="0"/>
                </a:lnTo>
                <a:close/>
              </a:path>
            </a:pathLst>
          </a:custGeom>
          <a:solidFill>
            <a:srgbClr val="556989">
              <a:alpha val="29999"/>
            </a:srgbClr>
          </a:solidFill>
          <a:ln w="9525" cap="flat">
            <a:noFill/>
            <a:round/>
            <a:headEnd/>
            <a:tailEnd/>
          </a:ln>
          <a:effectLst/>
        </p:spPr>
        <p:txBody>
          <a:bodyPr wrap="none" anchor="ctr"/>
          <a:lstStyle/>
          <a:p>
            <a:endParaRPr lang="en-US"/>
          </a:p>
        </p:txBody>
      </p:sp>
      <p:sp>
        <p:nvSpPr>
          <p:cNvPr id="14355" name="Freeform 19"/>
          <p:cNvSpPr>
            <a:spLocks noChangeArrowheads="1"/>
          </p:cNvSpPr>
          <p:nvPr/>
        </p:nvSpPr>
        <p:spPr bwMode="auto">
          <a:xfrm>
            <a:off x="5943600" y="1752600"/>
            <a:ext cx="3200400" cy="2514600"/>
          </a:xfrm>
          <a:custGeom>
            <a:avLst/>
            <a:gdLst>
              <a:gd name="G0" fmla="+- 1 0 0"/>
              <a:gd name="G1" fmla="+- 1 0 0"/>
              <a:gd name="G2" fmla="+- 2 0 0"/>
              <a:gd name="G3" fmla="*/ 1 2543 44192"/>
              <a:gd name="T0" fmla="*/ 2016 w 2016"/>
              <a:gd name="T1" fmla="*/ 0 h 1584"/>
              <a:gd name="T2" fmla="*/ 0 w 2016"/>
              <a:gd name="T3" fmla="*/ 1584 h 1584"/>
              <a:gd name="T4" fmla="*/ 2016 w 2016"/>
              <a:gd name="T5" fmla="*/ 48 h 1584"/>
              <a:gd name="T6" fmla="*/ 2016 w 2016"/>
              <a:gd name="T7" fmla="*/ 0 h 1584"/>
              <a:gd name="T8" fmla="*/ 0 w 2016"/>
              <a:gd name="T9" fmla="*/ 0 h 1584"/>
              <a:gd name="T10" fmla="*/ 2016 w 2016"/>
              <a:gd name="T11" fmla="*/ 1584 h 1584"/>
            </a:gdLst>
            <a:ahLst/>
            <a:cxnLst>
              <a:cxn ang="0">
                <a:pos x="T0" y="T1"/>
              </a:cxn>
              <a:cxn ang="0">
                <a:pos x="T2" y="T3"/>
              </a:cxn>
              <a:cxn ang="0">
                <a:pos x="T4" y="T5"/>
              </a:cxn>
              <a:cxn ang="0">
                <a:pos x="T6" y="T7"/>
              </a:cxn>
            </a:cxnLst>
            <a:rect l="T8" t="T9" r="T10" b="T11"/>
            <a:pathLst>
              <a:path w="2016" h="1584">
                <a:moveTo>
                  <a:pt x="2016" y="0"/>
                </a:moveTo>
                <a:lnTo>
                  <a:pt x="0" y="1584"/>
                </a:lnTo>
                <a:lnTo>
                  <a:pt x="2016" y="48"/>
                </a:lnTo>
                <a:lnTo>
                  <a:pt x="2016" y="0"/>
                </a:lnTo>
                <a:close/>
              </a:path>
            </a:pathLst>
          </a:custGeom>
          <a:solidFill>
            <a:srgbClr val="556989">
              <a:alpha val="29999"/>
            </a:srgbClr>
          </a:solidFill>
          <a:ln w="9525" cap="flat">
            <a:noFill/>
            <a:round/>
            <a:headEnd/>
            <a:tailEnd/>
          </a:ln>
          <a:effectLst/>
        </p:spPr>
        <p:txBody>
          <a:bodyPr wrap="none" anchor="ctr"/>
          <a:lstStyle/>
          <a:p>
            <a:endParaRPr lang="en-US"/>
          </a:p>
        </p:txBody>
      </p:sp>
      <p:sp>
        <p:nvSpPr>
          <p:cNvPr id="14356" name="Freeform 20"/>
          <p:cNvSpPr>
            <a:spLocks noChangeArrowheads="1"/>
          </p:cNvSpPr>
          <p:nvPr/>
        </p:nvSpPr>
        <p:spPr bwMode="auto">
          <a:xfrm>
            <a:off x="990600" y="4267200"/>
            <a:ext cx="4953000" cy="2590800"/>
          </a:xfrm>
          <a:custGeom>
            <a:avLst/>
            <a:gdLst>
              <a:gd name="G0" fmla="+- 4752 0 0"/>
              <a:gd name="G1" fmla="+- 1 0 0"/>
              <a:gd name="G2" fmla="+- 2 0 0"/>
              <a:gd name="G3" fmla="*/ 1 2543 44192"/>
              <a:gd name="T0" fmla="*/ 0 w 3120"/>
              <a:gd name="T1" fmla="*/ 1632 h 1632"/>
              <a:gd name="T2" fmla="*/ 3120 w 3120"/>
              <a:gd name="T3" fmla="*/ 0 h 1632"/>
              <a:gd name="T4" fmla="*/ 1056 w 3120"/>
              <a:gd name="T5" fmla="*/ 1632 h 1632"/>
              <a:gd name="T6" fmla="*/ 0 w 3120"/>
              <a:gd name="T7" fmla="*/ 1632 h 1632"/>
              <a:gd name="T8" fmla="*/ 0 w 3120"/>
              <a:gd name="T9" fmla="*/ 0 h 1632"/>
              <a:gd name="T10" fmla="*/ 3120 w 3120"/>
              <a:gd name="T11" fmla="*/ 1632 h 1632"/>
            </a:gdLst>
            <a:ahLst/>
            <a:cxnLst>
              <a:cxn ang="0">
                <a:pos x="T0" y="T1"/>
              </a:cxn>
              <a:cxn ang="0">
                <a:pos x="T2" y="T3"/>
              </a:cxn>
              <a:cxn ang="0">
                <a:pos x="T4" y="T5"/>
              </a:cxn>
              <a:cxn ang="0">
                <a:pos x="T6" y="T7"/>
              </a:cxn>
            </a:cxnLst>
            <a:rect l="T8" t="T9" r="T10" b="T11"/>
            <a:pathLst>
              <a:path w="3120" h="1632">
                <a:moveTo>
                  <a:pt x="0" y="1632"/>
                </a:moveTo>
                <a:lnTo>
                  <a:pt x="3120" y="0"/>
                </a:lnTo>
                <a:lnTo>
                  <a:pt x="1056" y="1632"/>
                </a:lnTo>
                <a:lnTo>
                  <a:pt x="0" y="1632"/>
                </a:lnTo>
                <a:close/>
              </a:path>
            </a:pathLst>
          </a:custGeom>
          <a:solidFill>
            <a:srgbClr val="556989">
              <a:alpha val="29999"/>
            </a:srgbClr>
          </a:solidFill>
          <a:ln w="9525" cap="flat">
            <a:noFill/>
            <a:round/>
            <a:headEnd/>
            <a:tailEnd/>
          </a:ln>
          <a:effectLst/>
        </p:spPr>
        <p:txBody>
          <a:bodyPr wrap="none" anchor="ctr"/>
          <a:lstStyle/>
          <a:p>
            <a:endParaRPr lang="en-US"/>
          </a:p>
        </p:txBody>
      </p:sp>
      <p:sp>
        <p:nvSpPr>
          <p:cNvPr id="14357" name="Freeform 21"/>
          <p:cNvSpPr>
            <a:spLocks noChangeArrowheads="1"/>
          </p:cNvSpPr>
          <p:nvPr/>
        </p:nvSpPr>
        <p:spPr bwMode="auto">
          <a:xfrm>
            <a:off x="533400" y="4267200"/>
            <a:ext cx="5334000" cy="2590800"/>
          </a:xfrm>
          <a:custGeom>
            <a:avLst/>
            <a:gdLst>
              <a:gd name="G0" fmla="+- 4992 0 0"/>
              <a:gd name="G1" fmla="+- 1 0 0"/>
              <a:gd name="G2" fmla="+- 2 0 0"/>
              <a:gd name="G3" fmla="*/ 1 2543 44192"/>
              <a:gd name="T0" fmla="*/ 0 w 3360"/>
              <a:gd name="T1" fmla="*/ 1632 h 1632"/>
              <a:gd name="T2" fmla="*/ 3360 w 3360"/>
              <a:gd name="T3" fmla="*/ 0 h 1632"/>
              <a:gd name="T4" fmla="*/ 144 w 3360"/>
              <a:gd name="T5" fmla="*/ 1632 h 1632"/>
              <a:gd name="T6" fmla="*/ 0 w 3360"/>
              <a:gd name="T7" fmla="*/ 1632 h 1632"/>
              <a:gd name="T8" fmla="*/ 0 w 3360"/>
              <a:gd name="T9" fmla="*/ 0 h 1632"/>
              <a:gd name="T10" fmla="*/ 3360 w 3360"/>
              <a:gd name="T11" fmla="*/ 1632 h 1632"/>
            </a:gdLst>
            <a:ahLst/>
            <a:cxnLst>
              <a:cxn ang="0">
                <a:pos x="T0" y="T1"/>
              </a:cxn>
              <a:cxn ang="0">
                <a:pos x="T2" y="T3"/>
              </a:cxn>
              <a:cxn ang="0">
                <a:pos x="T4" y="T5"/>
              </a:cxn>
              <a:cxn ang="0">
                <a:pos x="T6" y="T7"/>
              </a:cxn>
            </a:cxnLst>
            <a:rect l="T8" t="T9" r="T10" b="T11"/>
            <a:pathLst>
              <a:path w="3360" h="1632">
                <a:moveTo>
                  <a:pt x="0" y="1632"/>
                </a:moveTo>
                <a:lnTo>
                  <a:pt x="3360" y="0"/>
                </a:lnTo>
                <a:lnTo>
                  <a:pt x="144" y="1632"/>
                </a:lnTo>
                <a:lnTo>
                  <a:pt x="0" y="1632"/>
                </a:lnTo>
                <a:close/>
              </a:path>
            </a:pathLst>
          </a:custGeom>
          <a:solidFill>
            <a:srgbClr val="556989">
              <a:alpha val="29999"/>
            </a:srgbClr>
          </a:solidFill>
          <a:ln w="9525" cap="flat">
            <a:noFill/>
            <a:round/>
            <a:headEnd/>
            <a:tailEnd/>
          </a:ln>
          <a:effectLst/>
        </p:spPr>
        <p:txBody>
          <a:bodyPr wrap="none" anchor="ctr"/>
          <a:lstStyle/>
          <a:p>
            <a:endParaRPr lang="en-US"/>
          </a:p>
        </p:txBody>
      </p:sp>
      <p:sp>
        <p:nvSpPr>
          <p:cNvPr id="14358" name="Freeform 22"/>
          <p:cNvSpPr>
            <a:spLocks noChangeArrowheads="1"/>
          </p:cNvSpPr>
          <p:nvPr/>
        </p:nvSpPr>
        <p:spPr bwMode="auto">
          <a:xfrm>
            <a:off x="366713" y="2438400"/>
            <a:ext cx="5638800" cy="1828800"/>
          </a:xfrm>
          <a:custGeom>
            <a:avLst/>
            <a:gdLst>
              <a:gd name="G0" fmla="+- 2352 0 0"/>
              <a:gd name="G1" fmla="+- 384 0 0"/>
              <a:gd name="G2" fmla="+- 2 0 0"/>
              <a:gd name="G3" fmla="*/ 1 2543 44192"/>
              <a:gd name="T0" fmla="*/ 0 w 3552"/>
              <a:gd name="T1" fmla="*/ 0 h 1152"/>
              <a:gd name="T2" fmla="*/ 3552 w 3552"/>
              <a:gd name="T3" fmla="*/ 1152 h 1152"/>
              <a:gd name="T4" fmla="*/ 0 w 3552"/>
              <a:gd name="T5" fmla="*/ 384 h 1152"/>
              <a:gd name="T6" fmla="*/ 0 w 3552"/>
              <a:gd name="T7" fmla="*/ 0 h 1152"/>
              <a:gd name="T8" fmla="*/ 0 w 3552"/>
              <a:gd name="T9" fmla="*/ 0 h 1152"/>
              <a:gd name="T10" fmla="*/ 3552 w 3552"/>
              <a:gd name="T11" fmla="*/ 1152 h 1152"/>
            </a:gdLst>
            <a:ahLst/>
            <a:cxnLst>
              <a:cxn ang="0">
                <a:pos x="T0" y="T1"/>
              </a:cxn>
              <a:cxn ang="0">
                <a:pos x="T2" y="T3"/>
              </a:cxn>
              <a:cxn ang="0">
                <a:pos x="T4" y="T5"/>
              </a:cxn>
              <a:cxn ang="0">
                <a:pos x="T6" y="T7"/>
              </a:cxn>
            </a:cxnLst>
            <a:rect l="T8" t="T9" r="T10" b="T11"/>
            <a:pathLst>
              <a:path w="3552" h="1152">
                <a:moveTo>
                  <a:pt x="0" y="0"/>
                </a:moveTo>
                <a:lnTo>
                  <a:pt x="3504" y="1152"/>
                </a:lnTo>
                <a:lnTo>
                  <a:pt x="0" y="384"/>
                </a:lnTo>
                <a:lnTo>
                  <a:pt x="0" y="0"/>
                </a:lnTo>
                <a:close/>
              </a:path>
            </a:pathLst>
          </a:custGeom>
          <a:solidFill>
            <a:srgbClr val="556989">
              <a:alpha val="29999"/>
            </a:srgbClr>
          </a:solidFill>
          <a:ln w="9525" cap="flat">
            <a:noFill/>
            <a:round/>
            <a:headEnd/>
            <a:tailEnd/>
          </a:ln>
          <a:effectLst/>
        </p:spPr>
        <p:txBody>
          <a:bodyPr wrap="none" anchor="ctr"/>
          <a:lstStyle/>
          <a:p>
            <a:endParaRPr lang="en-US"/>
          </a:p>
        </p:txBody>
      </p:sp>
      <p:sp>
        <p:nvSpPr>
          <p:cNvPr id="14359" name="Freeform 23"/>
          <p:cNvSpPr>
            <a:spLocks noChangeArrowheads="1"/>
          </p:cNvSpPr>
          <p:nvPr/>
        </p:nvSpPr>
        <p:spPr bwMode="auto">
          <a:xfrm>
            <a:off x="366713" y="2133600"/>
            <a:ext cx="5638800" cy="2133600"/>
          </a:xfrm>
          <a:custGeom>
            <a:avLst/>
            <a:gdLst>
              <a:gd name="G0" fmla="+- 2208 0 0"/>
              <a:gd name="G1" fmla="+- 48 0 0"/>
              <a:gd name="G2" fmla="+- 2 0 0"/>
              <a:gd name="G3" fmla="*/ 1 2543 44192"/>
              <a:gd name="T0" fmla="*/ 0 w 3552"/>
              <a:gd name="T1" fmla="*/ 0 h 1344"/>
              <a:gd name="T2" fmla="*/ 3552 w 3552"/>
              <a:gd name="T3" fmla="*/ 1344 h 1344"/>
              <a:gd name="T4" fmla="*/ 0 w 3552"/>
              <a:gd name="T5" fmla="*/ 48 h 1344"/>
              <a:gd name="T6" fmla="*/ 0 w 3552"/>
              <a:gd name="T7" fmla="*/ 0 h 1344"/>
              <a:gd name="T8" fmla="*/ 0 w 3552"/>
              <a:gd name="T9" fmla="*/ 0 h 1344"/>
              <a:gd name="T10" fmla="*/ 3552 w 3552"/>
              <a:gd name="T11" fmla="*/ 1344 h 1344"/>
            </a:gdLst>
            <a:ahLst/>
            <a:cxnLst>
              <a:cxn ang="0">
                <a:pos x="T0" y="T1"/>
              </a:cxn>
              <a:cxn ang="0">
                <a:pos x="T2" y="T3"/>
              </a:cxn>
              <a:cxn ang="0">
                <a:pos x="T4" y="T5"/>
              </a:cxn>
              <a:cxn ang="0">
                <a:pos x="T6" y="T7"/>
              </a:cxn>
            </a:cxnLst>
            <a:rect l="T8" t="T9" r="T10" b="T11"/>
            <a:pathLst>
              <a:path w="3552" h="1344">
                <a:moveTo>
                  <a:pt x="0" y="0"/>
                </a:moveTo>
                <a:lnTo>
                  <a:pt x="3552" y="1344"/>
                </a:lnTo>
                <a:lnTo>
                  <a:pt x="0" y="48"/>
                </a:lnTo>
                <a:lnTo>
                  <a:pt x="0" y="0"/>
                </a:lnTo>
                <a:close/>
              </a:path>
            </a:pathLst>
          </a:custGeom>
          <a:solidFill>
            <a:srgbClr val="556989">
              <a:alpha val="29999"/>
            </a:srgbClr>
          </a:solidFill>
          <a:ln w="9525" cap="flat">
            <a:noFill/>
            <a:round/>
            <a:headEnd/>
            <a:tailEnd/>
          </a:ln>
          <a:effectLst/>
        </p:spPr>
        <p:txBody>
          <a:bodyPr wrap="none" anchor="ctr"/>
          <a:lstStyle/>
          <a:p>
            <a:endParaRPr lang="en-US"/>
          </a:p>
        </p:txBody>
      </p:sp>
      <p:sp>
        <p:nvSpPr>
          <p:cNvPr id="14360" name="Freeform 24"/>
          <p:cNvSpPr>
            <a:spLocks noChangeArrowheads="1"/>
          </p:cNvSpPr>
          <p:nvPr/>
        </p:nvSpPr>
        <p:spPr bwMode="auto">
          <a:xfrm>
            <a:off x="4572000" y="4267200"/>
            <a:ext cx="1371600" cy="2590800"/>
          </a:xfrm>
          <a:custGeom>
            <a:avLst/>
            <a:gdLst>
              <a:gd name="G0" fmla="+- 96 0 0"/>
              <a:gd name="G1" fmla="+- 1 0 0"/>
              <a:gd name="G2" fmla="+- 2 0 0"/>
              <a:gd name="G3" fmla="*/ 1 2543 44192"/>
              <a:gd name="T0" fmla="*/ 0 w 864"/>
              <a:gd name="T1" fmla="*/ 1632 h 1632"/>
              <a:gd name="T2" fmla="*/ 96 w 864"/>
              <a:gd name="T3" fmla="*/ 1632 h 1632"/>
              <a:gd name="T4" fmla="*/ 864 w 864"/>
              <a:gd name="T5" fmla="*/ 0 h 1632"/>
              <a:gd name="T6" fmla="*/ 0 w 864"/>
              <a:gd name="T7" fmla="*/ 1632 h 1632"/>
              <a:gd name="T8" fmla="*/ 0 w 864"/>
              <a:gd name="T9" fmla="*/ 0 h 1632"/>
              <a:gd name="T10" fmla="*/ 864 w 864"/>
              <a:gd name="T11" fmla="*/ 1632 h 1632"/>
            </a:gdLst>
            <a:ahLst/>
            <a:cxnLst>
              <a:cxn ang="0">
                <a:pos x="T0" y="T1"/>
              </a:cxn>
              <a:cxn ang="0">
                <a:pos x="T2" y="T3"/>
              </a:cxn>
              <a:cxn ang="0">
                <a:pos x="T4" y="T5"/>
              </a:cxn>
              <a:cxn ang="0">
                <a:pos x="T6" y="T7"/>
              </a:cxn>
            </a:cxnLst>
            <a:rect l="T8" t="T9" r="T10" b="T11"/>
            <a:pathLst>
              <a:path w="864" h="1632">
                <a:moveTo>
                  <a:pt x="0" y="1632"/>
                </a:moveTo>
                <a:lnTo>
                  <a:pt x="96" y="1632"/>
                </a:lnTo>
                <a:lnTo>
                  <a:pt x="864" y="0"/>
                </a:lnTo>
                <a:lnTo>
                  <a:pt x="0" y="1632"/>
                </a:lnTo>
                <a:close/>
              </a:path>
            </a:pathLst>
          </a:custGeom>
          <a:solidFill>
            <a:srgbClr val="586986">
              <a:alpha val="29999"/>
            </a:srgbClr>
          </a:solidFill>
          <a:ln w="9525" cap="flat">
            <a:noFill/>
            <a:round/>
            <a:headEnd/>
            <a:tailEnd/>
          </a:ln>
          <a:effectLst/>
        </p:spPr>
        <p:txBody>
          <a:bodyPr wrap="none" anchor="ctr"/>
          <a:lstStyle/>
          <a:p>
            <a:endParaRPr lang="en-US"/>
          </a:p>
        </p:txBody>
      </p:sp>
      <p:sp>
        <p:nvSpPr>
          <p:cNvPr id="14361" name="Rectangle 25"/>
          <p:cNvSpPr>
            <a:spLocks noChangeArrowheads="1"/>
          </p:cNvSpPr>
          <p:nvPr/>
        </p:nvSpPr>
        <p:spPr bwMode="auto">
          <a:xfrm>
            <a:off x="363538" y="401638"/>
            <a:ext cx="8504237" cy="887412"/>
          </a:xfrm>
          <a:prstGeom prst="rect">
            <a:avLst/>
          </a:prstGeom>
          <a:solidFill>
            <a:srgbClr val="586986">
              <a:alpha val="39999"/>
            </a:srgbClr>
          </a:solidFill>
          <a:ln w="9525" cap="flat">
            <a:noFill/>
            <a:round/>
            <a:headEnd/>
            <a:tailEnd/>
          </a:ln>
          <a:effectLst/>
        </p:spPr>
        <p:txBody>
          <a:bodyPr wrap="none" anchor="ctr"/>
          <a:lstStyle/>
          <a:p>
            <a:endParaRPr lang="en-US"/>
          </a:p>
        </p:txBody>
      </p:sp>
      <p:sp>
        <p:nvSpPr>
          <p:cNvPr id="14362" name="Rectangle 26"/>
          <p:cNvSpPr>
            <a:spLocks noChangeArrowheads="1"/>
          </p:cNvSpPr>
          <p:nvPr/>
        </p:nvSpPr>
        <p:spPr bwMode="auto">
          <a:xfrm flipH="1">
            <a:off x="371475" y="681038"/>
            <a:ext cx="26988" cy="365125"/>
          </a:xfrm>
          <a:prstGeom prst="rect">
            <a:avLst/>
          </a:prstGeom>
          <a:solidFill>
            <a:srgbClr val="000000"/>
          </a:solidFill>
          <a:ln w="9525" cap="flat">
            <a:noFill/>
            <a:round/>
            <a:headEnd/>
            <a:tailEnd/>
          </a:ln>
          <a:effectLst/>
        </p:spPr>
        <p:txBody>
          <a:bodyPr wrap="none" anchor="ctr"/>
          <a:lstStyle/>
          <a:p>
            <a:endParaRPr lang="en-US"/>
          </a:p>
        </p:txBody>
      </p:sp>
      <p:sp>
        <p:nvSpPr>
          <p:cNvPr id="14363" name="Rectangle 27"/>
          <p:cNvSpPr>
            <a:spLocks noChangeArrowheads="1"/>
          </p:cNvSpPr>
          <p:nvPr/>
        </p:nvSpPr>
        <p:spPr bwMode="auto">
          <a:xfrm flipH="1">
            <a:off x="411163" y="681038"/>
            <a:ext cx="26987" cy="365125"/>
          </a:xfrm>
          <a:prstGeom prst="rect">
            <a:avLst/>
          </a:prstGeom>
          <a:solidFill>
            <a:srgbClr val="000000"/>
          </a:solidFill>
          <a:ln w="9525" cap="flat">
            <a:noFill/>
            <a:round/>
            <a:headEnd/>
            <a:tailEnd/>
          </a:ln>
          <a:effectLst/>
        </p:spPr>
        <p:txBody>
          <a:bodyPr wrap="none" anchor="ctr"/>
          <a:lstStyle/>
          <a:p>
            <a:endParaRPr lang="en-US"/>
          </a:p>
        </p:txBody>
      </p:sp>
      <p:sp>
        <p:nvSpPr>
          <p:cNvPr id="14364" name="Rectangle 28"/>
          <p:cNvSpPr>
            <a:spLocks noChangeArrowheads="1"/>
          </p:cNvSpPr>
          <p:nvPr/>
        </p:nvSpPr>
        <p:spPr bwMode="auto">
          <a:xfrm flipH="1">
            <a:off x="447675" y="681038"/>
            <a:ext cx="9525" cy="365125"/>
          </a:xfrm>
          <a:prstGeom prst="rect">
            <a:avLst/>
          </a:prstGeom>
          <a:solidFill>
            <a:srgbClr val="000000"/>
          </a:solidFill>
          <a:ln w="9525" cap="flat">
            <a:noFill/>
            <a:round/>
            <a:headEnd/>
            <a:tailEnd/>
          </a:ln>
          <a:effectLst/>
        </p:spPr>
        <p:txBody>
          <a:bodyPr wrap="none" anchor="ctr"/>
          <a:lstStyle/>
          <a:p>
            <a:endParaRPr lang="en-US"/>
          </a:p>
        </p:txBody>
      </p:sp>
      <p:sp>
        <p:nvSpPr>
          <p:cNvPr id="14365" name="Rectangle 29"/>
          <p:cNvSpPr>
            <a:spLocks noChangeArrowheads="1"/>
          </p:cNvSpPr>
          <p:nvPr/>
        </p:nvSpPr>
        <p:spPr bwMode="auto">
          <a:xfrm flipH="1">
            <a:off x="476250" y="681038"/>
            <a:ext cx="9525" cy="365125"/>
          </a:xfrm>
          <a:prstGeom prst="rect">
            <a:avLst/>
          </a:prstGeom>
          <a:solidFill>
            <a:srgbClr val="000000"/>
          </a:solidFill>
          <a:ln w="9525" cap="flat">
            <a:noFill/>
            <a:round/>
            <a:headEnd/>
            <a:tailEnd/>
          </a:ln>
          <a:effectLst/>
        </p:spPr>
        <p:txBody>
          <a:bodyPr wrap="none" anchor="ctr"/>
          <a:lstStyle/>
          <a:p>
            <a:endParaRPr lang="en-US"/>
          </a:p>
        </p:txBody>
      </p:sp>
      <p:sp>
        <p:nvSpPr>
          <p:cNvPr id="14366" name="Rectangle 30"/>
          <p:cNvSpPr>
            <a:spLocks noChangeArrowheads="1"/>
          </p:cNvSpPr>
          <p:nvPr/>
        </p:nvSpPr>
        <p:spPr bwMode="auto">
          <a:xfrm>
            <a:off x="500063" y="681038"/>
            <a:ext cx="36512" cy="365125"/>
          </a:xfrm>
          <a:prstGeom prst="rect">
            <a:avLst/>
          </a:prstGeom>
          <a:solidFill>
            <a:srgbClr val="000000"/>
          </a:solidFill>
          <a:ln w="9525" cap="flat">
            <a:noFill/>
            <a:round/>
            <a:headEnd/>
            <a:tailEnd/>
          </a:ln>
          <a:effectLst/>
        </p:spPr>
        <p:txBody>
          <a:bodyPr wrap="none" anchor="ctr"/>
          <a:lstStyle/>
          <a:p>
            <a:endParaRPr lang="en-US"/>
          </a:p>
        </p:txBody>
      </p:sp>
      <p:sp>
        <p:nvSpPr>
          <p:cNvPr id="14367" name="Rectangle 31"/>
          <p:cNvSpPr>
            <a:spLocks noGrp="1" noChangeArrowheads="1"/>
          </p:cNvSpPr>
          <p:nvPr>
            <p:ph type="title"/>
          </p:nvPr>
        </p:nvSpPr>
        <p:spPr bwMode="auto">
          <a:xfrm>
            <a:off x="914400" y="512763"/>
            <a:ext cx="7770813" cy="13112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title text format</a:t>
            </a:r>
          </a:p>
        </p:txBody>
      </p:sp>
      <p:sp>
        <p:nvSpPr>
          <p:cNvPr id="14368" name="Rectangle 32"/>
          <p:cNvSpPr>
            <a:spLocks noGrp="1" noChangeArrowheads="1"/>
          </p:cNvSpPr>
          <p:nvPr>
            <p:ph type="body" idx="1"/>
          </p:nvPr>
        </p:nvSpPr>
        <p:spPr bwMode="auto">
          <a:xfrm>
            <a:off x="914400" y="1784350"/>
            <a:ext cx="7770813" cy="45704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14369" name="Rectangle 33"/>
          <p:cNvSpPr>
            <a:spLocks noGrp="1" noChangeArrowheads="1"/>
          </p:cNvSpPr>
          <p:nvPr>
            <p:ph type="dt"/>
          </p:nvPr>
        </p:nvSpPr>
        <p:spPr bwMode="auto">
          <a:xfrm>
            <a:off x="6477000" y="6416675"/>
            <a:ext cx="21320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 pos="914400" algn="l"/>
                <a:tab pos="1371600" algn="l"/>
                <a:tab pos="1828800" algn="l"/>
              </a:tabLst>
              <a:defRPr sz="1100">
                <a:solidFill>
                  <a:srgbClr val="D6ECFF"/>
                </a:solidFill>
                <a:latin typeface="Times New Roman" pitchFamily="16" charset="0"/>
              </a:defRPr>
            </a:lvl1pPr>
          </a:lstStyle>
          <a:p>
            <a:endParaRPr lang="el-GR"/>
          </a:p>
        </p:txBody>
      </p:sp>
      <p:sp>
        <p:nvSpPr>
          <p:cNvPr id="14370" name="Text Box 34"/>
          <p:cNvSpPr txBox="1">
            <a:spLocks noChangeArrowheads="1"/>
          </p:cNvSpPr>
          <p:nvPr/>
        </p:nvSpPr>
        <p:spPr bwMode="auto">
          <a:xfrm>
            <a:off x="914400" y="6416675"/>
            <a:ext cx="5562600" cy="365125"/>
          </a:xfrm>
          <a:prstGeom prst="rect">
            <a:avLst/>
          </a:prstGeom>
          <a:noFill/>
          <a:ln w="9525" cap="flat">
            <a:noFill/>
            <a:round/>
            <a:headEnd/>
            <a:tailEnd/>
          </a:ln>
          <a:effectLst/>
        </p:spPr>
        <p:txBody>
          <a:bodyPr wrap="none" anchor="ctr"/>
          <a:lstStyle/>
          <a:p>
            <a:endParaRPr lang="en-US"/>
          </a:p>
        </p:txBody>
      </p:sp>
      <p:sp>
        <p:nvSpPr>
          <p:cNvPr id="14371" name="Rectangle 35"/>
          <p:cNvSpPr>
            <a:spLocks noGrp="1" noChangeArrowheads="1"/>
          </p:cNvSpPr>
          <p:nvPr>
            <p:ph type="sldNum"/>
          </p:nvPr>
        </p:nvSpPr>
        <p:spPr bwMode="auto">
          <a:xfrm>
            <a:off x="8610600" y="6416675"/>
            <a:ext cx="4556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Lst>
              <a:defRPr sz="1200">
                <a:solidFill>
                  <a:srgbClr val="D6ECFF"/>
                </a:solidFill>
                <a:latin typeface="Times New Roman" pitchFamily="16" charset="0"/>
              </a:defRPr>
            </a:lvl1pPr>
          </a:lstStyle>
          <a:p>
            <a:fld id="{C6456076-ACBC-49F5-8674-9FF4CC5DC881}"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defTabSz="457200" rtl="0" fontAlgn="base">
        <a:spcBef>
          <a:spcPct val="0"/>
        </a:spcBef>
        <a:spcAft>
          <a:spcPct val="0"/>
        </a:spcAft>
        <a:buClr>
          <a:srgbClr val="000000"/>
        </a:buClr>
        <a:buSzPct val="100000"/>
        <a:buFont typeface="Times New Roman" pitchFamily="16" charset="0"/>
        <a:defRPr sz="4000">
          <a:solidFill>
            <a:srgbClr val="C1EEFF"/>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2pPr>
      <a:lvl3pPr marL="11430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3pPr>
      <a:lvl4pPr marL="16002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4pPr>
      <a:lvl5pPr marL="20574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5pPr>
      <a:lvl6pPr marL="25146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6pPr>
      <a:lvl7pPr marL="29718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7pPr>
      <a:lvl8pPr marL="34290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8pPr>
      <a:lvl9pPr marL="38862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9pPr>
    </p:titleStyle>
    <p:bodyStyle>
      <a:lvl1pPr marL="342900" indent="-342900" algn="l" defTabSz="457200" rtl="0" fontAlgn="base">
        <a:spcBef>
          <a:spcPts val="700"/>
        </a:spcBef>
        <a:spcAft>
          <a:spcPct val="0"/>
        </a:spcAft>
        <a:buClr>
          <a:srgbClr val="000000"/>
        </a:buClr>
        <a:buSzPct val="100000"/>
        <a:buFont typeface="Times New Roman" pitchFamily="16" charset="0"/>
        <a:defRPr sz="3000">
          <a:solidFill>
            <a:srgbClr val="FFFFFF"/>
          </a:solidFill>
          <a:latin typeface="+mn-lt"/>
          <a:ea typeface="+mn-ea"/>
          <a:cs typeface="+mn-cs"/>
        </a:defRPr>
      </a:lvl1pPr>
      <a:lvl2pPr marL="742950" indent="-285750" algn="l" defTabSz="457200" rtl="0" fontAlgn="base">
        <a:spcBef>
          <a:spcPts val="650"/>
        </a:spcBef>
        <a:spcAft>
          <a:spcPct val="0"/>
        </a:spcAft>
        <a:buClr>
          <a:srgbClr val="000000"/>
        </a:buClr>
        <a:buSzPct val="100000"/>
        <a:buFont typeface="Times New Roman" pitchFamily="16" charset="0"/>
        <a:defRPr sz="2600">
          <a:solidFill>
            <a:srgbClr val="FFFFFF"/>
          </a:solidFill>
          <a:latin typeface="+mn-lt"/>
          <a:ea typeface="+mn-ea"/>
          <a:cs typeface="+mn-cs"/>
        </a:defRPr>
      </a:lvl2pPr>
      <a:lvl3pPr marL="1143000" indent="-228600" algn="l" defTabSz="457200" rtl="0" fontAlgn="base">
        <a:spcBef>
          <a:spcPts val="600"/>
        </a:spcBef>
        <a:spcAft>
          <a:spcPct val="0"/>
        </a:spcAft>
        <a:buClr>
          <a:srgbClr val="000000"/>
        </a:buClr>
        <a:buSzPct val="100000"/>
        <a:buFont typeface="Times New Roman" pitchFamily="16" charset="0"/>
        <a:defRPr sz="2400">
          <a:solidFill>
            <a:srgbClr val="FFFFFF"/>
          </a:solidFill>
          <a:latin typeface="+mn-lt"/>
          <a:ea typeface="+mn-ea"/>
          <a:cs typeface="+mn-cs"/>
        </a:defRPr>
      </a:lvl3pPr>
      <a:lvl4pPr marL="1600200" indent="-228600" algn="l" defTabSz="457200" rtl="0" fontAlgn="base">
        <a:spcBef>
          <a:spcPts val="550"/>
        </a:spcBef>
        <a:spcAft>
          <a:spcPct val="0"/>
        </a:spcAft>
        <a:buClr>
          <a:srgbClr val="000000"/>
        </a:buClr>
        <a:buSzPct val="100000"/>
        <a:buFont typeface="Times New Roman" pitchFamily="16" charset="0"/>
        <a:defRPr sz="2200">
          <a:solidFill>
            <a:srgbClr val="FFFFFF"/>
          </a:solidFill>
          <a:latin typeface="+mn-lt"/>
          <a:ea typeface="+mn-ea"/>
          <a:cs typeface="+mn-cs"/>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A77A9"/>
            </a:gs>
            <a:gs pos="100000">
              <a:srgbClr val="000000"/>
            </a:gs>
          </a:gsLst>
          <a:lin ang="5400000" scaled="1"/>
        </a:grad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bwMode="auto">
          <a:xfrm>
            <a:off x="914400" y="512763"/>
            <a:ext cx="7770813" cy="13112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title text format</a:t>
            </a:r>
          </a:p>
        </p:txBody>
      </p:sp>
      <p:sp>
        <p:nvSpPr>
          <p:cNvPr id="15362" name="Rectangle 2"/>
          <p:cNvSpPr>
            <a:spLocks noGrp="1" noChangeArrowheads="1"/>
          </p:cNvSpPr>
          <p:nvPr>
            <p:ph type="body" idx="1"/>
          </p:nvPr>
        </p:nvSpPr>
        <p:spPr bwMode="auto">
          <a:xfrm>
            <a:off x="914400" y="1784350"/>
            <a:ext cx="7770813" cy="45704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15363" name="Rectangle 3"/>
          <p:cNvSpPr>
            <a:spLocks noGrp="1" noChangeArrowheads="1"/>
          </p:cNvSpPr>
          <p:nvPr>
            <p:ph type="dt"/>
          </p:nvPr>
        </p:nvSpPr>
        <p:spPr bwMode="auto">
          <a:xfrm>
            <a:off x="6477000" y="6416675"/>
            <a:ext cx="21320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 pos="914400" algn="l"/>
                <a:tab pos="1371600" algn="l"/>
                <a:tab pos="1828800" algn="l"/>
              </a:tabLst>
              <a:defRPr sz="1100">
                <a:solidFill>
                  <a:srgbClr val="D6ECFF"/>
                </a:solidFill>
                <a:latin typeface="Times New Roman" pitchFamily="16" charset="0"/>
              </a:defRPr>
            </a:lvl1pPr>
          </a:lstStyle>
          <a:p>
            <a:endParaRPr lang="el-GR"/>
          </a:p>
        </p:txBody>
      </p:sp>
      <p:sp>
        <p:nvSpPr>
          <p:cNvPr id="15364" name="Text Box 4"/>
          <p:cNvSpPr txBox="1">
            <a:spLocks noChangeArrowheads="1"/>
          </p:cNvSpPr>
          <p:nvPr/>
        </p:nvSpPr>
        <p:spPr bwMode="auto">
          <a:xfrm>
            <a:off x="914400" y="6416675"/>
            <a:ext cx="5562600" cy="365125"/>
          </a:xfrm>
          <a:prstGeom prst="rect">
            <a:avLst/>
          </a:prstGeom>
          <a:noFill/>
          <a:ln w="9525" cap="flat">
            <a:noFill/>
            <a:round/>
            <a:headEnd/>
            <a:tailEnd/>
          </a:ln>
          <a:effectLst/>
        </p:spPr>
        <p:txBody>
          <a:bodyPr wrap="none" anchor="ctr"/>
          <a:lstStyle/>
          <a:p>
            <a:endParaRPr lang="en-US"/>
          </a:p>
        </p:txBody>
      </p:sp>
      <p:sp>
        <p:nvSpPr>
          <p:cNvPr id="15365" name="Rectangle 5"/>
          <p:cNvSpPr>
            <a:spLocks noGrp="1" noChangeArrowheads="1"/>
          </p:cNvSpPr>
          <p:nvPr>
            <p:ph type="sldNum"/>
          </p:nvPr>
        </p:nvSpPr>
        <p:spPr bwMode="auto">
          <a:xfrm>
            <a:off x="8610600" y="6416675"/>
            <a:ext cx="4556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Lst>
              <a:defRPr sz="1200">
                <a:solidFill>
                  <a:srgbClr val="D6ECFF"/>
                </a:solidFill>
                <a:latin typeface="Times New Roman" pitchFamily="16" charset="0"/>
              </a:defRPr>
            </a:lvl1pPr>
          </a:lstStyle>
          <a:p>
            <a:fld id="{2E053184-176F-46E5-B842-F7249C0EA936}"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457200" rtl="0" fontAlgn="base">
        <a:spcBef>
          <a:spcPct val="0"/>
        </a:spcBef>
        <a:spcAft>
          <a:spcPct val="0"/>
        </a:spcAft>
        <a:buClr>
          <a:srgbClr val="000000"/>
        </a:buClr>
        <a:buSzPct val="100000"/>
        <a:buFont typeface="Times New Roman" pitchFamily="16" charset="0"/>
        <a:defRPr sz="4000">
          <a:solidFill>
            <a:srgbClr val="C1EEFF"/>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2pPr>
      <a:lvl3pPr marL="11430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3pPr>
      <a:lvl4pPr marL="16002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4pPr>
      <a:lvl5pPr marL="20574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5pPr>
      <a:lvl6pPr marL="25146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6pPr>
      <a:lvl7pPr marL="29718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7pPr>
      <a:lvl8pPr marL="34290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8pPr>
      <a:lvl9pPr marL="38862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9pPr>
    </p:titleStyle>
    <p:bodyStyle>
      <a:lvl1pPr marL="342900" indent="-342900" algn="l" defTabSz="457200" rtl="0" fontAlgn="base">
        <a:spcBef>
          <a:spcPts val="700"/>
        </a:spcBef>
        <a:spcAft>
          <a:spcPct val="0"/>
        </a:spcAft>
        <a:buClr>
          <a:srgbClr val="000000"/>
        </a:buClr>
        <a:buSzPct val="100000"/>
        <a:buFont typeface="Times New Roman" pitchFamily="16" charset="0"/>
        <a:defRPr sz="3000">
          <a:solidFill>
            <a:srgbClr val="FFFFFF"/>
          </a:solidFill>
          <a:latin typeface="+mn-lt"/>
          <a:ea typeface="+mn-ea"/>
          <a:cs typeface="+mn-cs"/>
        </a:defRPr>
      </a:lvl1pPr>
      <a:lvl2pPr marL="742950" indent="-285750" algn="l" defTabSz="457200" rtl="0" fontAlgn="base">
        <a:spcBef>
          <a:spcPts val="650"/>
        </a:spcBef>
        <a:spcAft>
          <a:spcPct val="0"/>
        </a:spcAft>
        <a:buClr>
          <a:srgbClr val="000000"/>
        </a:buClr>
        <a:buSzPct val="100000"/>
        <a:buFont typeface="Times New Roman" pitchFamily="16" charset="0"/>
        <a:defRPr sz="2600">
          <a:solidFill>
            <a:srgbClr val="FFFFFF"/>
          </a:solidFill>
          <a:latin typeface="+mn-lt"/>
          <a:ea typeface="+mn-ea"/>
          <a:cs typeface="+mn-cs"/>
        </a:defRPr>
      </a:lvl2pPr>
      <a:lvl3pPr marL="1143000" indent="-228600" algn="l" defTabSz="457200" rtl="0" fontAlgn="base">
        <a:spcBef>
          <a:spcPts val="600"/>
        </a:spcBef>
        <a:spcAft>
          <a:spcPct val="0"/>
        </a:spcAft>
        <a:buClr>
          <a:srgbClr val="000000"/>
        </a:buClr>
        <a:buSzPct val="100000"/>
        <a:buFont typeface="Times New Roman" pitchFamily="16" charset="0"/>
        <a:defRPr sz="2400">
          <a:solidFill>
            <a:srgbClr val="FFFFFF"/>
          </a:solidFill>
          <a:latin typeface="+mn-lt"/>
          <a:ea typeface="+mn-ea"/>
          <a:cs typeface="+mn-cs"/>
        </a:defRPr>
      </a:lvl3pPr>
      <a:lvl4pPr marL="1600200" indent="-228600" algn="l" defTabSz="457200" rtl="0" fontAlgn="base">
        <a:spcBef>
          <a:spcPts val="550"/>
        </a:spcBef>
        <a:spcAft>
          <a:spcPct val="0"/>
        </a:spcAft>
        <a:buClr>
          <a:srgbClr val="000000"/>
        </a:buClr>
        <a:buSzPct val="100000"/>
        <a:buFont typeface="Times New Roman" pitchFamily="16" charset="0"/>
        <a:defRPr sz="2200">
          <a:solidFill>
            <a:srgbClr val="FFFFFF"/>
          </a:solidFill>
          <a:latin typeface="+mn-lt"/>
          <a:ea typeface="+mn-ea"/>
          <a:cs typeface="+mn-cs"/>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A77A9"/>
            </a:gs>
            <a:gs pos="100000">
              <a:srgbClr val="000000"/>
            </a:gs>
          </a:gsLst>
          <a:lin ang="5400000" scaled="1"/>
        </a:gradFill>
        <a:effectLst/>
      </p:bgPr>
    </p:bg>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401638"/>
            <a:ext cx="8867775" cy="887412"/>
          </a:xfrm>
          <a:prstGeom prst="rect">
            <a:avLst/>
          </a:prstGeom>
          <a:solidFill>
            <a:srgbClr val="586986">
              <a:alpha val="39999"/>
            </a:srgbClr>
          </a:solidFill>
          <a:ln w="9525" cap="flat">
            <a:noFill/>
            <a:round/>
            <a:headEnd/>
            <a:tailEnd/>
          </a:ln>
          <a:effectLst/>
        </p:spPr>
        <p:txBody>
          <a:bodyPr wrap="none" anchor="ctr"/>
          <a:lstStyle/>
          <a:p>
            <a:endParaRPr lang="en-US"/>
          </a:p>
        </p:txBody>
      </p:sp>
      <p:sp>
        <p:nvSpPr>
          <p:cNvPr id="16386" name="Rectangle 2"/>
          <p:cNvSpPr>
            <a:spLocks noChangeArrowheads="1"/>
          </p:cNvSpPr>
          <p:nvPr/>
        </p:nvSpPr>
        <p:spPr bwMode="auto">
          <a:xfrm>
            <a:off x="87313" y="681038"/>
            <a:ext cx="46037" cy="365125"/>
          </a:xfrm>
          <a:prstGeom prst="rect">
            <a:avLst/>
          </a:prstGeom>
          <a:solidFill>
            <a:srgbClr val="4E5B6F"/>
          </a:solidFill>
          <a:ln w="9525" cap="flat">
            <a:noFill/>
            <a:round/>
            <a:headEnd/>
            <a:tailEnd/>
          </a:ln>
          <a:effectLst/>
        </p:spPr>
        <p:txBody>
          <a:bodyPr wrap="none" anchor="ctr"/>
          <a:lstStyle/>
          <a:p>
            <a:endParaRPr lang="en-US"/>
          </a:p>
        </p:txBody>
      </p:sp>
      <p:sp>
        <p:nvSpPr>
          <p:cNvPr id="16387" name="Rectangle 3"/>
          <p:cNvSpPr>
            <a:spLocks noChangeArrowheads="1"/>
          </p:cNvSpPr>
          <p:nvPr/>
        </p:nvSpPr>
        <p:spPr bwMode="auto">
          <a:xfrm>
            <a:off x="47625" y="681038"/>
            <a:ext cx="26988" cy="365125"/>
          </a:xfrm>
          <a:prstGeom prst="rect">
            <a:avLst/>
          </a:prstGeom>
          <a:solidFill>
            <a:srgbClr val="4E5B6F"/>
          </a:solidFill>
          <a:ln w="9525" cap="flat">
            <a:noFill/>
            <a:round/>
            <a:headEnd/>
            <a:tailEnd/>
          </a:ln>
          <a:effectLst/>
        </p:spPr>
        <p:txBody>
          <a:bodyPr wrap="none" anchor="ctr"/>
          <a:lstStyle/>
          <a:p>
            <a:endParaRPr lang="en-US"/>
          </a:p>
        </p:txBody>
      </p:sp>
      <p:sp>
        <p:nvSpPr>
          <p:cNvPr id="16388" name="Rectangle 4"/>
          <p:cNvSpPr>
            <a:spLocks noChangeArrowheads="1"/>
          </p:cNvSpPr>
          <p:nvPr/>
        </p:nvSpPr>
        <p:spPr bwMode="auto">
          <a:xfrm>
            <a:off x="28575" y="681038"/>
            <a:ext cx="9525" cy="365125"/>
          </a:xfrm>
          <a:prstGeom prst="rect">
            <a:avLst/>
          </a:prstGeom>
          <a:solidFill>
            <a:srgbClr val="4E5B6F"/>
          </a:solidFill>
          <a:ln w="9525" cap="flat">
            <a:noFill/>
            <a:round/>
            <a:headEnd/>
            <a:tailEnd/>
          </a:ln>
          <a:effectLst/>
        </p:spPr>
        <p:txBody>
          <a:bodyPr wrap="none" anchor="ctr"/>
          <a:lstStyle/>
          <a:p>
            <a:endParaRPr lang="en-US"/>
          </a:p>
        </p:txBody>
      </p:sp>
      <p:sp>
        <p:nvSpPr>
          <p:cNvPr id="16389" name="Rectangle 5"/>
          <p:cNvSpPr>
            <a:spLocks noChangeArrowheads="1"/>
          </p:cNvSpPr>
          <p:nvPr/>
        </p:nvSpPr>
        <p:spPr bwMode="auto">
          <a:xfrm>
            <a:off x="0" y="681038"/>
            <a:ext cx="9525" cy="365125"/>
          </a:xfrm>
          <a:prstGeom prst="rect">
            <a:avLst/>
          </a:prstGeom>
          <a:solidFill>
            <a:srgbClr val="4E5B6F"/>
          </a:solidFill>
          <a:ln w="9525" cap="flat">
            <a:noFill/>
            <a:round/>
            <a:headEnd/>
            <a:tailEnd/>
          </a:ln>
          <a:effectLst/>
        </p:spPr>
        <p:txBody>
          <a:bodyPr wrap="none" anchor="ctr"/>
          <a:lstStyle/>
          <a:p>
            <a:endParaRPr lang="en-US"/>
          </a:p>
        </p:txBody>
      </p:sp>
      <p:sp>
        <p:nvSpPr>
          <p:cNvPr id="16390" name="Rectangle 6"/>
          <p:cNvSpPr>
            <a:spLocks noChangeArrowheads="1"/>
          </p:cNvSpPr>
          <p:nvPr/>
        </p:nvSpPr>
        <p:spPr bwMode="auto">
          <a:xfrm flipH="1">
            <a:off x="149225" y="681038"/>
            <a:ext cx="28575" cy="365125"/>
          </a:xfrm>
          <a:prstGeom prst="rect">
            <a:avLst/>
          </a:prstGeom>
          <a:solidFill>
            <a:srgbClr val="4E5B6F"/>
          </a:solidFill>
          <a:ln w="9525" cap="flat">
            <a:noFill/>
            <a:round/>
            <a:headEnd/>
            <a:tailEnd/>
          </a:ln>
          <a:effectLst/>
        </p:spPr>
        <p:txBody>
          <a:bodyPr wrap="none" anchor="ctr"/>
          <a:lstStyle/>
          <a:p>
            <a:endParaRPr lang="en-US"/>
          </a:p>
        </p:txBody>
      </p:sp>
      <p:sp>
        <p:nvSpPr>
          <p:cNvPr id="16391" name="Rectangle 7"/>
          <p:cNvSpPr>
            <a:spLocks noChangeArrowheads="1"/>
          </p:cNvSpPr>
          <p:nvPr/>
        </p:nvSpPr>
        <p:spPr bwMode="auto">
          <a:xfrm flipH="1">
            <a:off x="188913" y="681038"/>
            <a:ext cx="28575" cy="365125"/>
          </a:xfrm>
          <a:prstGeom prst="rect">
            <a:avLst/>
          </a:prstGeom>
          <a:solidFill>
            <a:srgbClr val="4E5B6F"/>
          </a:solidFill>
          <a:ln w="9525" cap="flat">
            <a:noFill/>
            <a:round/>
            <a:headEnd/>
            <a:tailEnd/>
          </a:ln>
          <a:effectLst/>
        </p:spPr>
        <p:txBody>
          <a:bodyPr wrap="none" anchor="ctr"/>
          <a:lstStyle/>
          <a:p>
            <a:endParaRPr lang="en-US"/>
          </a:p>
        </p:txBody>
      </p:sp>
      <p:sp>
        <p:nvSpPr>
          <p:cNvPr id="16392" name="Rectangle 8"/>
          <p:cNvSpPr>
            <a:spLocks noChangeArrowheads="1"/>
          </p:cNvSpPr>
          <p:nvPr/>
        </p:nvSpPr>
        <p:spPr bwMode="auto">
          <a:xfrm flipH="1">
            <a:off x="227013" y="681038"/>
            <a:ext cx="9525" cy="365125"/>
          </a:xfrm>
          <a:prstGeom prst="rect">
            <a:avLst/>
          </a:prstGeom>
          <a:solidFill>
            <a:srgbClr val="4E5B6F"/>
          </a:solidFill>
          <a:ln w="9525" cap="flat">
            <a:noFill/>
            <a:round/>
            <a:headEnd/>
            <a:tailEnd/>
          </a:ln>
          <a:effectLst/>
        </p:spPr>
        <p:txBody>
          <a:bodyPr wrap="none" anchor="ctr"/>
          <a:lstStyle/>
          <a:p>
            <a:endParaRPr lang="en-US"/>
          </a:p>
        </p:txBody>
      </p:sp>
      <p:sp>
        <p:nvSpPr>
          <p:cNvPr id="16393" name="Rectangle 9"/>
          <p:cNvSpPr>
            <a:spLocks noChangeArrowheads="1"/>
          </p:cNvSpPr>
          <p:nvPr/>
        </p:nvSpPr>
        <p:spPr bwMode="auto">
          <a:xfrm flipH="1">
            <a:off x="255588" y="681038"/>
            <a:ext cx="7937" cy="365125"/>
          </a:xfrm>
          <a:prstGeom prst="rect">
            <a:avLst/>
          </a:prstGeom>
          <a:solidFill>
            <a:srgbClr val="4E5B6F"/>
          </a:solidFill>
          <a:ln w="9525" cap="flat">
            <a:noFill/>
            <a:round/>
            <a:headEnd/>
            <a:tailEnd/>
          </a:ln>
          <a:effectLst/>
        </p:spPr>
        <p:txBody>
          <a:bodyPr wrap="none" anchor="ctr"/>
          <a:lstStyle/>
          <a:p>
            <a:endParaRPr lang="en-US"/>
          </a:p>
        </p:txBody>
      </p:sp>
      <p:sp>
        <p:nvSpPr>
          <p:cNvPr id="16394" name="Rectangle 10"/>
          <p:cNvSpPr>
            <a:spLocks noChangeArrowheads="1"/>
          </p:cNvSpPr>
          <p:nvPr/>
        </p:nvSpPr>
        <p:spPr bwMode="auto">
          <a:xfrm>
            <a:off x="279400" y="681038"/>
            <a:ext cx="36513" cy="365125"/>
          </a:xfrm>
          <a:prstGeom prst="rect">
            <a:avLst/>
          </a:prstGeom>
          <a:solidFill>
            <a:srgbClr val="4E5B6F"/>
          </a:solidFill>
          <a:ln w="9525" cap="flat">
            <a:noFill/>
            <a:round/>
            <a:headEnd/>
            <a:tailEnd/>
          </a:ln>
          <a:effectLst/>
        </p:spPr>
        <p:txBody>
          <a:bodyPr wrap="none" anchor="ctr"/>
          <a:lstStyle/>
          <a:p>
            <a:endParaRPr lang="en-US"/>
          </a:p>
        </p:txBody>
      </p:sp>
      <p:sp>
        <p:nvSpPr>
          <p:cNvPr id="16395" name="Rectangle 11"/>
          <p:cNvSpPr>
            <a:spLocks noGrp="1" noChangeArrowheads="1"/>
          </p:cNvSpPr>
          <p:nvPr>
            <p:ph type="title"/>
          </p:nvPr>
        </p:nvSpPr>
        <p:spPr bwMode="auto">
          <a:xfrm>
            <a:off x="914400" y="512763"/>
            <a:ext cx="7770813" cy="13112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title text format</a:t>
            </a:r>
          </a:p>
        </p:txBody>
      </p:sp>
      <p:sp>
        <p:nvSpPr>
          <p:cNvPr id="16396" name="Rectangle 12"/>
          <p:cNvSpPr>
            <a:spLocks noGrp="1" noChangeArrowheads="1"/>
          </p:cNvSpPr>
          <p:nvPr>
            <p:ph type="body" idx="1"/>
          </p:nvPr>
        </p:nvSpPr>
        <p:spPr bwMode="auto">
          <a:xfrm>
            <a:off x="914400" y="1784350"/>
            <a:ext cx="7770813" cy="45704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16397" name="Rectangle 13"/>
          <p:cNvSpPr>
            <a:spLocks noGrp="1" noChangeArrowheads="1"/>
          </p:cNvSpPr>
          <p:nvPr>
            <p:ph type="dt"/>
          </p:nvPr>
        </p:nvSpPr>
        <p:spPr bwMode="auto">
          <a:xfrm>
            <a:off x="6477000" y="6416675"/>
            <a:ext cx="21320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 pos="914400" algn="l"/>
                <a:tab pos="1371600" algn="l"/>
                <a:tab pos="1828800" algn="l"/>
              </a:tabLst>
              <a:defRPr sz="1100">
                <a:solidFill>
                  <a:srgbClr val="D6ECFF"/>
                </a:solidFill>
                <a:latin typeface="Times New Roman" pitchFamily="16" charset="0"/>
              </a:defRPr>
            </a:lvl1pPr>
          </a:lstStyle>
          <a:p>
            <a:endParaRPr lang="el-GR"/>
          </a:p>
        </p:txBody>
      </p:sp>
      <p:sp>
        <p:nvSpPr>
          <p:cNvPr id="16398" name="Text Box 14"/>
          <p:cNvSpPr txBox="1">
            <a:spLocks noChangeArrowheads="1"/>
          </p:cNvSpPr>
          <p:nvPr/>
        </p:nvSpPr>
        <p:spPr bwMode="auto">
          <a:xfrm>
            <a:off x="914400" y="6416675"/>
            <a:ext cx="5562600" cy="365125"/>
          </a:xfrm>
          <a:prstGeom prst="rect">
            <a:avLst/>
          </a:prstGeom>
          <a:noFill/>
          <a:ln w="9525" cap="flat">
            <a:noFill/>
            <a:round/>
            <a:headEnd/>
            <a:tailEnd/>
          </a:ln>
          <a:effectLst/>
        </p:spPr>
        <p:txBody>
          <a:bodyPr wrap="none" anchor="ctr"/>
          <a:lstStyle/>
          <a:p>
            <a:endParaRPr lang="en-US"/>
          </a:p>
        </p:txBody>
      </p:sp>
      <p:sp>
        <p:nvSpPr>
          <p:cNvPr id="16399" name="Rectangle 15"/>
          <p:cNvSpPr>
            <a:spLocks noGrp="1" noChangeArrowheads="1"/>
          </p:cNvSpPr>
          <p:nvPr>
            <p:ph type="sldNum"/>
          </p:nvPr>
        </p:nvSpPr>
        <p:spPr bwMode="auto">
          <a:xfrm>
            <a:off x="8610600" y="6416675"/>
            <a:ext cx="4556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Lst>
              <a:defRPr sz="1200">
                <a:solidFill>
                  <a:srgbClr val="D6ECFF"/>
                </a:solidFill>
                <a:latin typeface="Times New Roman" pitchFamily="16" charset="0"/>
              </a:defRPr>
            </a:lvl1pPr>
          </a:lstStyle>
          <a:p>
            <a:fld id="{8CEB93F9-8754-43F3-ACD9-EEE062C96423}"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457200" rtl="0" fontAlgn="base">
        <a:spcBef>
          <a:spcPct val="0"/>
        </a:spcBef>
        <a:spcAft>
          <a:spcPct val="0"/>
        </a:spcAft>
        <a:buClr>
          <a:srgbClr val="000000"/>
        </a:buClr>
        <a:buSzPct val="100000"/>
        <a:buFont typeface="Times New Roman" pitchFamily="16" charset="0"/>
        <a:defRPr sz="4000">
          <a:solidFill>
            <a:srgbClr val="C1EEFF"/>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2pPr>
      <a:lvl3pPr marL="11430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3pPr>
      <a:lvl4pPr marL="16002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4pPr>
      <a:lvl5pPr marL="20574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5pPr>
      <a:lvl6pPr marL="25146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6pPr>
      <a:lvl7pPr marL="29718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7pPr>
      <a:lvl8pPr marL="34290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8pPr>
      <a:lvl9pPr marL="38862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9pPr>
    </p:titleStyle>
    <p:bodyStyle>
      <a:lvl1pPr marL="342900" indent="-342900" algn="l" defTabSz="457200" rtl="0" fontAlgn="base">
        <a:spcBef>
          <a:spcPts val="700"/>
        </a:spcBef>
        <a:spcAft>
          <a:spcPct val="0"/>
        </a:spcAft>
        <a:buClr>
          <a:srgbClr val="000000"/>
        </a:buClr>
        <a:buSzPct val="100000"/>
        <a:buFont typeface="Times New Roman" pitchFamily="16" charset="0"/>
        <a:defRPr sz="3000">
          <a:solidFill>
            <a:srgbClr val="FFFFFF"/>
          </a:solidFill>
          <a:latin typeface="+mn-lt"/>
          <a:ea typeface="+mn-ea"/>
          <a:cs typeface="+mn-cs"/>
        </a:defRPr>
      </a:lvl1pPr>
      <a:lvl2pPr marL="742950" indent="-285750" algn="l" defTabSz="457200" rtl="0" fontAlgn="base">
        <a:spcBef>
          <a:spcPts val="650"/>
        </a:spcBef>
        <a:spcAft>
          <a:spcPct val="0"/>
        </a:spcAft>
        <a:buClr>
          <a:srgbClr val="000000"/>
        </a:buClr>
        <a:buSzPct val="100000"/>
        <a:buFont typeface="Times New Roman" pitchFamily="16" charset="0"/>
        <a:defRPr sz="2600">
          <a:solidFill>
            <a:srgbClr val="FFFFFF"/>
          </a:solidFill>
          <a:latin typeface="+mn-lt"/>
          <a:ea typeface="+mn-ea"/>
          <a:cs typeface="+mn-cs"/>
        </a:defRPr>
      </a:lvl2pPr>
      <a:lvl3pPr marL="1143000" indent="-228600" algn="l" defTabSz="457200" rtl="0" fontAlgn="base">
        <a:spcBef>
          <a:spcPts val="600"/>
        </a:spcBef>
        <a:spcAft>
          <a:spcPct val="0"/>
        </a:spcAft>
        <a:buClr>
          <a:srgbClr val="000000"/>
        </a:buClr>
        <a:buSzPct val="100000"/>
        <a:buFont typeface="Times New Roman" pitchFamily="16" charset="0"/>
        <a:defRPr sz="2400">
          <a:solidFill>
            <a:srgbClr val="FFFFFF"/>
          </a:solidFill>
          <a:latin typeface="+mn-lt"/>
          <a:ea typeface="+mn-ea"/>
          <a:cs typeface="+mn-cs"/>
        </a:defRPr>
      </a:lvl3pPr>
      <a:lvl4pPr marL="1600200" indent="-228600" algn="l" defTabSz="457200" rtl="0" fontAlgn="base">
        <a:spcBef>
          <a:spcPts val="550"/>
        </a:spcBef>
        <a:spcAft>
          <a:spcPct val="0"/>
        </a:spcAft>
        <a:buClr>
          <a:srgbClr val="000000"/>
        </a:buClr>
        <a:buSzPct val="100000"/>
        <a:buFont typeface="Times New Roman" pitchFamily="16" charset="0"/>
        <a:defRPr sz="2200">
          <a:solidFill>
            <a:srgbClr val="FFFFFF"/>
          </a:solidFill>
          <a:latin typeface="+mn-lt"/>
          <a:ea typeface="+mn-ea"/>
          <a:cs typeface="+mn-cs"/>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A77A9"/>
            </a:gs>
            <a:gs pos="100000">
              <a:srgbClr val="000000"/>
            </a:gs>
          </a:gsLst>
          <a:lin ang="5400000" scaled="1"/>
        </a:grad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bwMode="auto">
          <a:xfrm>
            <a:off x="914400" y="512763"/>
            <a:ext cx="7770813" cy="13112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title text format</a:t>
            </a:r>
          </a:p>
        </p:txBody>
      </p:sp>
      <p:sp>
        <p:nvSpPr>
          <p:cNvPr id="17410" name="Rectangle 2"/>
          <p:cNvSpPr>
            <a:spLocks noGrp="1" noChangeArrowheads="1"/>
          </p:cNvSpPr>
          <p:nvPr>
            <p:ph type="body" idx="1"/>
          </p:nvPr>
        </p:nvSpPr>
        <p:spPr bwMode="auto">
          <a:xfrm>
            <a:off x="914400" y="1784350"/>
            <a:ext cx="7770813" cy="45704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17411" name="Rectangle 3"/>
          <p:cNvSpPr>
            <a:spLocks noGrp="1" noChangeArrowheads="1"/>
          </p:cNvSpPr>
          <p:nvPr>
            <p:ph type="dt"/>
          </p:nvPr>
        </p:nvSpPr>
        <p:spPr bwMode="auto">
          <a:xfrm>
            <a:off x="6477000" y="6416675"/>
            <a:ext cx="21320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 pos="914400" algn="l"/>
                <a:tab pos="1371600" algn="l"/>
                <a:tab pos="1828800" algn="l"/>
              </a:tabLst>
              <a:defRPr sz="1100">
                <a:solidFill>
                  <a:srgbClr val="D6ECFF"/>
                </a:solidFill>
                <a:latin typeface="Times New Roman" pitchFamily="16" charset="0"/>
              </a:defRPr>
            </a:lvl1pPr>
          </a:lstStyle>
          <a:p>
            <a:endParaRPr lang="el-GR"/>
          </a:p>
        </p:txBody>
      </p:sp>
      <p:sp>
        <p:nvSpPr>
          <p:cNvPr id="17412" name="Text Box 4"/>
          <p:cNvSpPr txBox="1">
            <a:spLocks noChangeArrowheads="1"/>
          </p:cNvSpPr>
          <p:nvPr/>
        </p:nvSpPr>
        <p:spPr bwMode="auto">
          <a:xfrm>
            <a:off x="914400" y="6416675"/>
            <a:ext cx="5562600" cy="365125"/>
          </a:xfrm>
          <a:prstGeom prst="rect">
            <a:avLst/>
          </a:prstGeom>
          <a:noFill/>
          <a:ln w="9525" cap="flat">
            <a:noFill/>
            <a:round/>
            <a:headEnd/>
            <a:tailEnd/>
          </a:ln>
          <a:effectLst/>
        </p:spPr>
        <p:txBody>
          <a:bodyPr wrap="none" anchor="ctr"/>
          <a:lstStyle/>
          <a:p>
            <a:endParaRPr lang="en-US"/>
          </a:p>
        </p:txBody>
      </p:sp>
      <p:sp>
        <p:nvSpPr>
          <p:cNvPr id="17413" name="Rectangle 5"/>
          <p:cNvSpPr>
            <a:spLocks noGrp="1" noChangeArrowheads="1"/>
          </p:cNvSpPr>
          <p:nvPr>
            <p:ph type="sldNum"/>
          </p:nvPr>
        </p:nvSpPr>
        <p:spPr bwMode="auto">
          <a:xfrm>
            <a:off x="8610600" y="6416675"/>
            <a:ext cx="4556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Lst>
              <a:defRPr sz="1200">
                <a:solidFill>
                  <a:srgbClr val="D6ECFF"/>
                </a:solidFill>
                <a:latin typeface="Times New Roman" pitchFamily="16" charset="0"/>
              </a:defRPr>
            </a:lvl1pPr>
          </a:lstStyle>
          <a:p>
            <a:fld id="{92FBFCBD-6E52-4CB7-B47F-4AD3C8EF1F87}"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defTabSz="457200" rtl="0" fontAlgn="base">
        <a:spcBef>
          <a:spcPct val="0"/>
        </a:spcBef>
        <a:spcAft>
          <a:spcPct val="0"/>
        </a:spcAft>
        <a:buClr>
          <a:srgbClr val="000000"/>
        </a:buClr>
        <a:buSzPct val="100000"/>
        <a:buFont typeface="Times New Roman" pitchFamily="16" charset="0"/>
        <a:defRPr sz="4000">
          <a:solidFill>
            <a:srgbClr val="C1EEFF"/>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2pPr>
      <a:lvl3pPr marL="11430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3pPr>
      <a:lvl4pPr marL="16002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4pPr>
      <a:lvl5pPr marL="20574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5pPr>
      <a:lvl6pPr marL="25146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6pPr>
      <a:lvl7pPr marL="29718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7pPr>
      <a:lvl8pPr marL="34290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8pPr>
      <a:lvl9pPr marL="38862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9pPr>
    </p:titleStyle>
    <p:bodyStyle>
      <a:lvl1pPr marL="342900" indent="-342900" algn="l" defTabSz="457200" rtl="0" fontAlgn="base">
        <a:spcBef>
          <a:spcPts val="700"/>
        </a:spcBef>
        <a:spcAft>
          <a:spcPct val="0"/>
        </a:spcAft>
        <a:buClr>
          <a:srgbClr val="000000"/>
        </a:buClr>
        <a:buSzPct val="100000"/>
        <a:buFont typeface="Times New Roman" pitchFamily="16" charset="0"/>
        <a:defRPr sz="3000">
          <a:solidFill>
            <a:srgbClr val="FFFFFF"/>
          </a:solidFill>
          <a:latin typeface="+mn-lt"/>
          <a:ea typeface="+mn-ea"/>
          <a:cs typeface="+mn-cs"/>
        </a:defRPr>
      </a:lvl1pPr>
      <a:lvl2pPr marL="742950" indent="-285750" algn="l" defTabSz="457200" rtl="0" fontAlgn="base">
        <a:spcBef>
          <a:spcPts val="650"/>
        </a:spcBef>
        <a:spcAft>
          <a:spcPct val="0"/>
        </a:spcAft>
        <a:buClr>
          <a:srgbClr val="000000"/>
        </a:buClr>
        <a:buSzPct val="100000"/>
        <a:buFont typeface="Times New Roman" pitchFamily="16" charset="0"/>
        <a:defRPr sz="2600">
          <a:solidFill>
            <a:srgbClr val="FFFFFF"/>
          </a:solidFill>
          <a:latin typeface="+mn-lt"/>
          <a:ea typeface="+mn-ea"/>
          <a:cs typeface="+mn-cs"/>
        </a:defRPr>
      </a:lvl2pPr>
      <a:lvl3pPr marL="1143000" indent="-228600" algn="l" defTabSz="457200" rtl="0" fontAlgn="base">
        <a:spcBef>
          <a:spcPts val="600"/>
        </a:spcBef>
        <a:spcAft>
          <a:spcPct val="0"/>
        </a:spcAft>
        <a:buClr>
          <a:srgbClr val="000000"/>
        </a:buClr>
        <a:buSzPct val="100000"/>
        <a:buFont typeface="Times New Roman" pitchFamily="16" charset="0"/>
        <a:defRPr sz="2400">
          <a:solidFill>
            <a:srgbClr val="FFFFFF"/>
          </a:solidFill>
          <a:latin typeface="+mn-lt"/>
          <a:ea typeface="+mn-ea"/>
          <a:cs typeface="+mn-cs"/>
        </a:defRPr>
      </a:lvl3pPr>
      <a:lvl4pPr marL="1600200" indent="-228600" algn="l" defTabSz="457200" rtl="0" fontAlgn="base">
        <a:spcBef>
          <a:spcPts val="550"/>
        </a:spcBef>
        <a:spcAft>
          <a:spcPct val="0"/>
        </a:spcAft>
        <a:buClr>
          <a:srgbClr val="000000"/>
        </a:buClr>
        <a:buSzPct val="100000"/>
        <a:buFont typeface="Times New Roman" pitchFamily="16" charset="0"/>
        <a:defRPr sz="2200">
          <a:solidFill>
            <a:srgbClr val="FFFFFF"/>
          </a:solidFill>
          <a:latin typeface="+mn-lt"/>
          <a:ea typeface="+mn-ea"/>
          <a:cs typeface="+mn-cs"/>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A77A9"/>
            </a:gs>
            <a:gs pos="100000">
              <a:srgbClr val="000000"/>
            </a:gs>
          </a:gsLst>
          <a:lin ang="5400000" scaled="1"/>
        </a:gradFill>
        <a:effectLst/>
      </p:bgPr>
    </p:bg>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0"/>
            <a:ext cx="365125" cy="6854825"/>
          </a:xfrm>
          <a:prstGeom prst="rect">
            <a:avLst/>
          </a:prstGeom>
          <a:solidFill>
            <a:srgbClr val="FFFFFF"/>
          </a:solidFill>
          <a:ln w="9525" cap="flat">
            <a:noFill/>
            <a:round/>
            <a:headEnd/>
            <a:tailEnd/>
          </a:ln>
          <a:effectLst/>
        </p:spPr>
        <p:txBody>
          <a:bodyPr wrap="none" anchor="ctr"/>
          <a:lstStyle/>
          <a:p>
            <a:endParaRPr lang="en-US"/>
          </a:p>
        </p:txBody>
      </p:sp>
      <p:sp>
        <p:nvSpPr>
          <p:cNvPr id="18434" name="Rectangle 2"/>
          <p:cNvSpPr>
            <a:spLocks noChangeArrowheads="1"/>
          </p:cNvSpPr>
          <p:nvPr/>
        </p:nvSpPr>
        <p:spPr bwMode="auto">
          <a:xfrm>
            <a:off x="255588" y="5046663"/>
            <a:ext cx="73025" cy="1692275"/>
          </a:xfrm>
          <a:prstGeom prst="rect">
            <a:avLst/>
          </a:prstGeom>
          <a:solidFill>
            <a:srgbClr val="EA157A"/>
          </a:solidFill>
          <a:ln w="9525" cap="flat">
            <a:noFill/>
            <a:round/>
            <a:headEnd/>
            <a:tailEnd/>
          </a:ln>
          <a:effectLst/>
        </p:spPr>
        <p:txBody>
          <a:bodyPr wrap="none" anchor="ctr"/>
          <a:lstStyle/>
          <a:p>
            <a:endParaRPr lang="en-US"/>
          </a:p>
        </p:txBody>
      </p:sp>
      <p:sp>
        <p:nvSpPr>
          <p:cNvPr id="18435" name="Rectangle 3"/>
          <p:cNvSpPr>
            <a:spLocks noChangeArrowheads="1"/>
          </p:cNvSpPr>
          <p:nvPr/>
        </p:nvSpPr>
        <p:spPr bwMode="auto">
          <a:xfrm>
            <a:off x="255588" y="4797425"/>
            <a:ext cx="73025" cy="228600"/>
          </a:xfrm>
          <a:prstGeom prst="rect">
            <a:avLst/>
          </a:prstGeom>
          <a:solidFill>
            <a:srgbClr val="FEB80A"/>
          </a:solidFill>
          <a:ln w="9525" cap="flat">
            <a:noFill/>
            <a:round/>
            <a:headEnd/>
            <a:tailEnd/>
          </a:ln>
          <a:effectLst/>
        </p:spPr>
        <p:txBody>
          <a:bodyPr wrap="none" anchor="ctr"/>
          <a:lstStyle/>
          <a:p>
            <a:endParaRPr lang="en-US"/>
          </a:p>
        </p:txBody>
      </p:sp>
      <p:sp>
        <p:nvSpPr>
          <p:cNvPr id="18436" name="Rectangle 4"/>
          <p:cNvSpPr>
            <a:spLocks noChangeArrowheads="1"/>
          </p:cNvSpPr>
          <p:nvPr/>
        </p:nvSpPr>
        <p:spPr bwMode="auto">
          <a:xfrm>
            <a:off x="255588" y="4637088"/>
            <a:ext cx="73025" cy="138112"/>
          </a:xfrm>
          <a:prstGeom prst="rect">
            <a:avLst/>
          </a:prstGeom>
          <a:solidFill>
            <a:srgbClr val="4E5B6F"/>
          </a:solidFill>
          <a:ln w="9525" cap="flat">
            <a:noFill/>
            <a:round/>
            <a:headEnd/>
            <a:tailEnd/>
          </a:ln>
          <a:effectLst/>
        </p:spPr>
        <p:txBody>
          <a:bodyPr wrap="none" anchor="ctr"/>
          <a:lstStyle/>
          <a:p>
            <a:endParaRPr lang="en-US"/>
          </a:p>
        </p:txBody>
      </p:sp>
      <p:sp>
        <p:nvSpPr>
          <p:cNvPr id="18437" name="Rectangle 5"/>
          <p:cNvSpPr>
            <a:spLocks noChangeArrowheads="1"/>
          </p:cNvSpPr>
          <p:nvPr/>
        </p:nvSpPr>
        <p:spPr bwMode="auto">
          <a:xfrm>
            <a:off x="255588" y="4541838"/>
            <a:ext cx="73025" cy="74612"/>
          </a:xfrm>
          <a:prstGeom prst="rect">
            <a:avLst/>
          </a:prstGeom>
          <a:solidFill>
            <a:srgbClr val="EA157A"/>
          </a:solidFill>
          <a:ln w="9525" cap="flat">
            <a:noFill/>
            <a:round/>
            <a:headEnd/>
            <a:tailEnd/>
          </a:ln>
          <a:effectLst/>
        </p:spPr>
        <p:txBody>
          <a:bodyPr wrap="none" anchor="ctr"/>
          <a:lstStyle/>
          <a:p>
            <a:endParaRPr lang="en-US"/>
          </a:p>
        </p:txBody>
      </p:sp>
      <p:sp>
        <p:nvSpPr>
          <p:cNvPr id="18438" name="Rectangle 6"/>
          <p:cNvSpPr>
            <a:spLocks noChangeArrowheads="1"/>
          </p:cNvSpPr>
          <p:nvPr/>
        </p:nvSpPr>
        <p:spPr bwMode="auto">
          <a:xfrm>
            <a:off x="309563" y="681038"/>
            <a:ext cx="46037" cy="365125"/>
          </a:xfrm>
          <a:prstGeom prst="rect">
            <a:avLst/>
          </a:prstGeom>
          <a:solidFill>
            <a:srgbClr val="000000"/>
          </a:solidFill>
          <a:ln w="9525" cap="flat">
            <a:noFill/>
            <a:round/>
            <a:headEnd/>
            <a:tailEnd/>
          </a:ln>
          <a:effectLst/>
        </p:spPr>
        <p:txBody>
          <a:bodyPr wrap="none" anchor="ctr"/>
          <a:lstStyle/>
          <a:p>
            <a:endParaRPr lang="en-US"/>
          </a:p>
        </p:txBody>
      </p:sp>
      <p:sp>
        <p:nvSpPr>
          <p:cNvPr id="18439" name="Rectangle 7"/>
          <p:cNvSpPr>
            <a:spLocks noChangeArrowheads="1"/>
          </p:cNvSpPr>
          <p:nvPr/>
        </p:nvSpPr>
        <p:spPr bwMode="auto">
          <a:xfrm>
            <a:off x="268288" y="681038"/>
            <a:ext cx="28575" cy="365125"/>
          </a:xfrm>
          <a:prstGeom prst="rect">
            <a:avLst/>
          </a:prstGeom>
          <a:solidFill>
            <a:srgbClr val="000000"/>
          </a:solidFill>
          <a:ln w="9525" cap="flat">
            <a:noFill/>
            <a:round/>
            <a:headEnd/>
            <a:tailEnd/>
          </a:ln>
          <a:effectLst/>
        </p:spPr>
        <p:txBody>
          <a:bodyPr wrap="none" anchor="ctr"/>
          <a:lstStyle/>
          <a:p>
            <a:endParaRPr lang="en-US"/>
          </a:p>
        </p:txBody>
      </p:sp>
      <p:sp>
        <p:nvSpPr>
          <p:cNvPr id="18440" name="Rectangle 8"/>
          <p:cNvSpPr>
            <a:spLocks noChangeArrowheads="1"/>
          </p:cNvSpPr>
          <p:nvPr/>
        </p:nvSpPr>
        <p:spPr bwMode="auto">
          <a:xfrm>
            <a:off x="249238" y="681038"/>
            <a:ext cx="9525" cy="365125"/>
          </a:xfrm>
          <a:prstGeom prst="rect">
            <a:avLst/>
          </a:prstGeom>
          <a:solidFill>
            <a:srgbClr val="000000"/>
          </a:solidFill>
          <a:ln w="9525" cap="flat">
            <a:noFill/>
            <a:round/>
            <a:headEnd/>
            <a:tailEnd/>
          </a:ln>
          <a:effectLst/>
        </p:spPr>
        <p:txBody>
          <a:bodyPr wrap="none" anchor="ctr"/>
          <a:lstStyle/>
          <a:p>
            <a:endParaRPr lang="en-US"/>
          </a:p>
        </p:txBody>
      </p:sp>
      <p:sp>
        <p:nvSpPr>
          <p:cNvPr id="18441" name="Rectangle 9"/>
          <p:cNvSpPr>
            <a:spLocks noChangeArrowheads="1"/>
          </p:cNvSpPr>
          <p:nvPr/>
        </p:nvSpPr>
        <p:spPr bwMode="auto">
          <a:xfrm>
            <a:off x="222250" y="681038"/>
            <a:ext cx="7938" cy="365125"/>
          </a:xfrm>
          <a:prstGeom prst="rect">
            <a:avLst/>
          </a:prstGeom>
          <a:solidFill>
            <a:srgbClr val="000000"/>
          </a:solidFill>
          <a:ln w="9525" cap="flat">
            <a:noFill/>
            <a:round/>
            <a:headEnd/>
            <a:tailEnd/>
          </a:ln>
          <a:effectLst/>
        </p:spPr>
        <p:txBody>
          <a:bodyPr wrap="none" anchor="ctr"/>
          <a:lstStyle/>
          <a:p>
            <a:endParaRPr lang="en-US"/>
          </a:p>
        </p:txBody>
      </p:sp>
      <p:sp>
        <p:nvSpPr>
          <p:cNvPr id="18442" name="Rectangle 10"/>
          <p:cNvSpPr>
            <a:spLocks noChangeArrowheads="1"/>
          </p:cNvSpPr>
          <p:nvPr/>
        </p:nvSpPr>
        <p:spPr bwMode="auto">
          <a:xfrm>
            <a:off x="368300" y="0"/>
            <a:ext cx="8777288" cy="1878013"/>
          </a:xfrm>
          <a:prstGeom prst="rect">
            <a:avLst/>
          </a:prstGeom>
          <a:solidFill>
            <a:srgbClr val="000000"/>
          </a:solidFill>
          <a:ln w="9525" cap="flat">
            <a:noFill/>
            <a:round/>
            <a:headEnd/>
            <a:tailEnd/>
          </a:ln>
          <a:effectLst/>
        </p:spPr>
        <p:txBody>
          <a:bodyPr wrap="none" anchor="ctr"/>
          <a:lstStyle/>
          <a:p>
            <a:endParaRPr lang="en-US"/>
          </a:p>
        </p:txBody>
      </p:sp>
      <p:sp>
        <p:nvSpPr>
          <p:cNvPr id="18443" name="Line 11"/>
          <p:cNvSpPr>
            <a:spLocks noChangeShapeType="1"/>
          </p:cNvSpPr>
          <p:nvPr/>
        </p:nvSpPr>
        <p:spPr bwMode="auto">
          <a:xfrm>
            <a:off x="363538" y="1884363"/>
            <a:ext cx="8782050" cy="1587"/>
          </a:xfrm>
          <a:prstGeom prst="line">
            <a:avLst/>
          </a:prstGeom>
          <a:noFill/>
          <a:ln w="19080" cap="sq">
            <a:solidFill>
              <a:srgbClr val="FFFFFF"/>
            </a:solidFill>
            <a:miter lim="800000"/>
            <a:headEnd/>
            <a:tailEnd/>
          </a:ln>
          <a:effectLst/>
        </p:spPr>
        <p:txBody>
          <a:bodyPr/>
          <a:lstStyle/>
          <a:p>
            <a:endParaRPr lang="en-US"/>
          </a:p>
        </p:txBody>
      </p:sp>
      <p:grpSp>
        <p:nvGrpSpPr>
          <p:cNvPr id="18444" name="Group 12"/>
          <p:cNvGrpSpPr>
            <a:grpSpLocks/>
          </p:cNvGrpSpPr>
          <p:nvPr/>
        </p:nvGrpSpPr>
        <p:grpSpPr bwMode="auto">
          <a:xfrm>
            <a:off x="8516938" y="1217613"/>
            <a:ext cx="127000" cy="130175"/>
            <a:chOff x="5365" y="767"/>
            <a:chExt cx="80" cy="82"/>
          </a:xfrm>
        </p:grpSpPr>
        <p:sp>
          <p:nvSpPr>
            <p:cNvPr id="18445" name="Line 13"/>
            <p:cNvSpPr>
              <a:spLocks noChangeShapeType="1"/>
            </p:cNvSpPr>
            <p:nvPr/>
          </p:nvSpPr>
          <p:spPr bwMode="auto">
            <a:xfrm>
              <a:off x="5400" y="767"/>
              <a:ext cx="45" cy="40"/>
            </a:xfrm>
            <a:prstGeom prst="line">
              <a:avLst/>
            </a:prstGeom>
            <a:noFill/>
            <a:ln w="25560" cap="rnd">
              <a:solidFill>
                <a:srgbClr val="FFFFFF"/>
              </a:solidFill>
              <a:miter lim="800000"/>
              <a:headEnd/>
              <a:tailEnd/>
            </a:ln>
            <a:effectLst/>
          </p:spPr>
          <p:txBody>
            <a:bodyPr/>
            <a:lstStyle/>
            <a:p>
              <a:endParaRPr lang="en-US"/>
            </a:p>
          </p:txBody>
        </p:sp>
        <p:sp>
          <p:nvSpPr>
            <p:cNvPr id="18446" name="Line 14"/>
            <p:cNvSpPr>
              <a:spLocks noChangeShapeType="1"/>
            </p:cNvSpPr>
            <p:nvPr/>
          </p:nvSpPr>
          <p:spPr bwMode="auto">
            <a:xfrm>
              <a:off x="5365" y="808"/>
              <a:ext cx="64" cy="0"/>
            </a:xfrm>
            <a:prstGeom prst="line">
              <a:avLst/>
            </a:prstGeom>
            <a:noFill/>
            <a:ln w="25560" cap="rnd">
              <a:solidFill>
                <a:srgbClr val="FFFFFF"/>
              </a:solidFill>
              <a:miter lim="800000"/>
              <a:headEnd/>
              <a:tailEnd/>
            </a:ln>
            <a:effectLst/>
          </p:spPr>
          <p:txBody>
            <a:bodyPr/>
            <a:lstStyle/>
            <a:p>
              <a:endParaRPr lang="en-US"/>
            </a:p>
          </p:txBody>
        </p:sp>
        <p:sp>
          <p:nvSpPr>
            <p:cNvPr id="18447" name="Line 15"/>
            <p:cNvSpPr>
              <a:spLocks noChangeShapeType="1"/>
            </p:cNvSpPr>
            <p:nvPr/>
          </p:nvSpPr>
          <p:spPr bwMode="auto">
            <a:xfrm flipV="1">
              <a:off x="5400" y="807"/>
              <a:ext cx="45" cy="43"/>
            </a:xfrm>
            <a:prstGeom prst="line">
              <a:avLst/>
            </a:prstGeom>
            <a:noFill/>
            <a:ln w="25560" cap="rnd">
              <a:solidFill>
                <a:srgbClr val="FFFFFF"/>
              </a:solidFill>
              <a:miter lim="800000"/>
              <a:headEnd/>
              <a:tailEnd/>
            </a:ln>
            <a:effectLst/>
          </p:spPr>
          <p:txBody>
            <a:bodyPr/>
            <a:lstStyle/>
            <a:p>
              <a:endParaRPr lang="en-US"/>
            </a:p>
          </p:txBody>
        </p:sp>
      </p:grpSp>
      <p:grpSp>
        <p:nvGrpSpPr>
          <p:cNvPr id="18448" name="Group 16"/>
          <p:cNvGrpSpPr>
            <a:grpSpLocks/>
          </p:cNvGrpSpPr>
          <p:nvPr/>
        </p:nvGrpSpPr>
        <p:grpSpPr bwMode="auto">
          <a:xfrm>
            <a:off x="8669338" y="1370013"/>
            <a:ext cx="127000" cy="130175"/>
            <a:chOff x="5461" y="863"/>
            <a:chExt cx="80" cy="82"/>
          </a:xfrm>
        </p:grpSpPr>
        <p:sp>
          <p:nvSpPr>
            <p:cNvPr id="18449" name="Line 17"/>
            <p:cNvSpPr>
              <a:spLocks noChangeShapeType="1"/>
            </p:cNvSpPr>
            <p:nvPr/>
          </p:nvSpPr>
          <p:spPr bwMode="auto">
            <a:xfrm>
              <a:off x="5496" y="863"/>
              <a:ext cx="45" cy="40"/>
            </a:xfrm>
            <a:prstGeom prst="line">
              <a:avLst/>
            </a:prstGeom>
            <a:noFill/>
            <a:ln w="25560" cap="rnd">
              <a:solidFill>
                <a:srgbClr val="FFFFFF"/>
              </a:solidFill>
              <a:miter lim="800000"/>
              <a:headEnd/>
              <a:tailEnd/>
            </a:ln>
            <a:effectLst/>
          </p:spPr>
          <p:txBody>
            <a:bodyPr/>
            <a:lstStyle/>
            <a:p>
              <a:endParaRPr lang="en-US"/>
            </a:p>
          </p:txBody>
        </p:sp>
        <p:sp>
          <p:nvSpPr>
            <p:cNvPr id="18450" name="Line 18"/>
            <p:cNvSpPr>
              <a:spLocks noChangeShapeType="1"/>
            </p:cNvSpPr>
            <p:nvPr/>
          </p:nvSpPr>
          <p:spPr bwMode="auto">
            <a:xfrm>
              <a:off x="5461" y="904"/>
              <a:ext cx="64" cy="0"/>
            </a:xfrm>
            <a:prstGeom prst="line">
              <a:avLst/>
            </a:prstGeom>
            <a:noFill/>
            <a:ln w="25560" cap="rnd">
              <a:solidFill>
                <a:srgbClr val="FFFFFF"/>
              </a:solidFill>
              <a:miter lim="800000"/>
              <a:headEnd/>
              <a:tailEnd/>
            </a:ln>
            <a:effectLst/>
          </p:spPr>
          <p:txBody>
            <a:bodyPr/>
            <a:lstStyle/>
            <a:p>
              <a:endParaRPr lang="en-US"/>
            </a:p>
          </p:txBody>
        </p:sp>
        <p:sp>
          <p:nvSpPr>
            <p:cNvPr id="18451" name="Line 19"/>
            <p:cNvSpPr>
              <a:spLocks noChangeShapeType="1"/>
            </p:cNvSpPr>
            <p:nvPr/>
          </p:nvSpPr>
          <p:spPr bwMode="auto">
            <a:xfrm flipV="1">
              <a:off x="5496" y="903"/>
              <a:ext cx="45" cy="43"/>
            </a:xfrm>
            <a:prstGeom prst="line">
              <a:avLst/>
            </a:prstGeom>
            <a:noFill/>
            <a:ln w="25560" cap="rnd">
              <a:solidFill>
                <a:srgbClr val="FFFFFF"/>
              </a:solidFill>
              <a:miter lim="800000"/>
              <a:headEnd/>
              <a:tailEnd/>
            </a:ln>
            <a:effectLst/>
          </p:spPr>
          <p:txBody>
            <a:bodyPr/>
            <a:lstStyle/>
            <a:p>
              <a:endParaRPr lang="en-US"/>
            </a:p>
          </p:txBody>
        </p:sp>
      </p:grpSp>
      <p:grpSp>
        <p:nvGrpSpPr>
          <p:cNvPr id="18452" name="Group 20"/>
          <p:cNvGrpSpPr>
            <a:grpSpLocks/>
          </p:cNvGrpSpPr>
          <p:nvPr/>
        </p:nvGrpSpPr>
        <p:grpSpPr bwMode="auto">
          <a:xfrm>
            <a:off x="8321675" y="1473200"/>
            <a:ext cx="127000" cy="130175"/>
            <a:chOff x="5242" y="928"/>
            <a:chExt cx="80" cy="82"/>
          </a:xfrm>
        </p:grpSpPr>
        <p:sp>
          <p:nvSpPr>
            <p:cNvPr id="18453" name="Line 21"/>
            <p:cNvSpPr>
              <a:spLocks noChangeShapeType="1"/>
            </p:cNvSpPr>
            <p:nvPr/>
          </p:nvSpPr>
          <p:spPr bwMode="auto">
            <a:xfrm>
              <a:off x="5277" y="928"/>
              <a:ext cx="45" cy="40"/>
            </a:xfrm>
            <a:prstGeom prst="line">
              <a:avLst/>
            </a:prstGeom>
            <a:noFill/>
            <a:ln w="25560" cap="rnd">
              <a:solidFill>
                <a:srgbClr val="FFFFFF"/>
              </a:solidFill>
              <a:miter lim="800000"/>
              <a:headEnd/>
              <a:tailEnd/>
            </a:ln>
            <a:effectLst/>
          </p:spPr>
          <p:txBody>
            <a:bodyPr/>
            <a:lstStyle/>
            <a:p>
              <a:endParaRPr lang="en-US"/>
            </a:p>
          </p:txBody>
        </p:sp>
        <p:sp>
          <p:nvSpPr>
            <p:cNvPr id="18454" name="Line 22"/>
            <p:cNvSpPr>
              <a:spLocks noChangeShapeType="1"/>
            </p:cNvSpPr>
            <p:nvPr/>
          </p:nvSpPr>
          <p:spPr bwMode="auto">
            <a:xfrm>
              <a:off x="5242" y="969"/>
              <a:ext cx="64" cy="0"/>
            </a:xfrm>
            <a:prstGeom prst="line">
              <a:avLst/>
            </a:prstGeom>
            <a:noFill/>
            <a:ln w="25560" cap="rnd">
              <a:solidFill>
                <a:srgbClr val="FFFFFF"/>
              </a:solidFill>
              <a:miter lim="800000"/>
              <a:headEnd/>
              <a:tailEnd/>
            </a:ln>
            <a:effectLst/>
          </p:spPr>
          <p:txBody>
            <a:bodyPr/>
            <a:lstStyle/>
            <a:p>
              <a:endParaRPr lang="en-US"/>
            </a:p>
          </p:txBody>
        </p:sp>
        <p:sp>
          <p:nvSpPr>
            <p:cNvPr id="18455" name="Line 23"/>
            <p:cNvSpPr>
              <a:spLocks noChangeShapeType="1"/>
            </p:cNvSpPr>
            <p:nvPr/>
          </p:nvSpPr>
          <p:spPr bwMode="auto">
            <a:xfrm flipV="1">
              <a:off x="5277" y="968"/>
              <a:ext cx="45" cy="43"/>
            </a:xfrm>
            <a:prstGeom prst="line">
              <a:avLst/>
            </a:prstGeom>
            <a:noFill/>
            <a:ln w="25560" cap="rnd">
              <a:solidFill>
                <a:srgbClr val="FFFFFF"/>
              </a:solidFill>
              <a:miter lim="800000"/>
              <a:headEnd/>
              <a:tailEnd/>
            </a:ln>
            <a:effectLst/>
          </p:spPr>
          <p:txBody>
            <a:bodyPr/>
            <a:lstStyle/>
            <a:p>
              <a:endParaRPr lang="en-US"/>
            </a:p>
          </p:txBody>
        </p:sp>
      </p:grpSp>
      <p:sp>
        <p:nvSpPr>
          <p:cNvPr id="18456" name="Rectangle 24"/>
          <p:cNvSpPr>
            <a:spLocks noGrp="1" noChangeArrowheads="1"/>
          </p:cNvSpPr>
          <p:nvPr>
            <p:ph type="title"/>
          </p:nvPr>
        </p:nvSpPr>
        <p:spPr bwMode="auto">
          <a:xfrm>
            <a:off x="914400" y="512763"/>
            <a:ext cx="7770813" cy="13112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title text format</a:t>
            </a:r>
          </a:p>
        </p:txBody>
      </p:sp>
      <p:sp>
        <p:nvSpPr>
          <p:cNvPr id="18457" name="Rectangle 25"/>
          <p:cNvSpPr>
            <a:spLocks noGrp="1" noChangeArrowheads="1"/>
          </p:cNvSpPr>
          <p:nvPr>
            <p:ph type="body" idx="1"/>
          </p:nvPr>
        </p:nvSpPr>
        <p:spPr bwMode="auto">
          <a:xfrm>
            <a:off x="914400" y="1784350"/>
            <a:ext cx="7770813" cy="45704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18458" name="Rectangle 26"/>
          <p:cNvSpPr>
            <a:spLocks noGrp="1" noChangeArrowheads="1"/>
          </p:cNvSpPr>
          <p:nvPr>
            <p:ph type="dt"/>
          </p:nvPr>
        </p:nvSpPr>
        <p:spPr bwMode="auto">
          <a:xfrm>
            <a:off x="6477000" y="53975"/>
            <a:ext cx="21320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 pos="914400" algn="l"/>
                <a:tab pos="1371600" algn="l"/>
                <a:tab pos="1828800" algn="l"/>
              </a:tabLst>
              <a:defRPr sz="1100">
                <a:solidFill>
                  <a:srgbClr val="D6ECFF"/>
                </a:solidFill>
                <a:latin typeface="Times New Roman" pitchFamily="16" charset="0"/>
              </a:defRPr>
            </a:lvl1pPr>
          </a:lstStyle>
          <a:p>
            <a:endParaRPr lang="el-GR"/>
          </a:p>
        </p:txBody>
      </p:sp>
      <p:sp>
        <p:nvSpPr>
          <p:cNvPr id="18459" name="Text Box 27"/>
          <p:cNvSpPr txBox="1">
            <a:spLocks noChangeArrowheads="1"/>
          </p:cNvSpPr>
          <p:nvPr/>
        </p:nvSpPr>
        <p:spPr bwMode="auto">
          <a:xfrm>
            <a:off x="914400" y="53975"/>
            <a:ext cx="5562600" cy="365125"/>
          </a:xfrm>
          <a:prstGeom prst="rect">
            <a:avLst/>
          </a:prstGeom>
          <a:noFill/>
          <a:ln w="9525" cap="flat">
            <a:noFill/>
            <a:round/>
            <a:headEnd/>
            <a:tailEnd/>
          </a:ln>
          <a:effectLst/>
        </p:spPr>
        <p:txBody>
          <a:bodyPr wrap="none" anchor="ctr"/>
          <a:lstStyle/>
          <a:p>
            <a:endParaRPr lang="en-US"/>
          </a:p>
        </p:txBody>
      </p:sp>
      <p:sp>
        <p:nvSpPr>
          <p:cNvPr id="18460" name="Rectangle 28"/>
          <p:cNvSpPr>
            <a:spLocks noGrp="1" noChangeArrowheads="1"/>
          </p:cNvSpPr>
          <p:nvPr>
            <p:ph type="sldNum"/>
          </p:nvPr>
        </p:nvSpPr>
        <p:spPr bwMode="auto">
          <a:xfrm>
            <a:off x="8610600" y="53975"/>
            <a:ext cx="4556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Lst>
              <a:defRPr sz="1200">
                <a:solidFill>
                  <a:srgbClr val="D6ECFF"/>
                </a:solidFill>
                <a:latin typeface="Times New Roman" pitchFamily="16" charset="0"/>
              </a:defRPr>
            </a:lvl1pPr>
          </a:lstStyle>
          <a:p>
            <a:fld id="{433E1A94-13B5-4FB4-BB3A-E184DD137DBC}"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457200" rtl="0" fontAlgn="base">
        <a:spcBef>
          <a:spcPct val="0"/>
        </a:spcBef>
        <a:spcAft>
          <a:spcPct val="0"/>
        </a:spcAft>
        <a:buClr>
          <a:srgbClr val="000000"/>
        </a:buClr>
        <a:buSzPct val="100000"/>
        <a:buFont typeface="Times New Roman" pitchFamily="16" charset="0"/>
        <a:defRPr sz="4000">
          <a:solidFill>
            <a:srgbClr val="C1EEFF"/>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2pPr>
      <a:lvl3pPr marL="11430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3pPr>
      <a:lvl4pPr marL="16002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4pPr>
      <a:lvl5pPr marL="20574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5pPr>
      <a:lvl6pPr marL="25146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6pPr>
      <a:lvl7pPr marL="29718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7pPr>
      <a:lvl8pPr marL="34290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8pPr>
      <a:lvl9pPr marL="38862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9pPr>
    </p:titleStyle>
    <p:bodyStyle>
      <a:lvl1pPr marL="342900" indent="-342900" algn="l" defTabSz="457200" rtl="0" fontAlgn="base">
        <a:spcBef>
          <a:spcPts val="700"/>
        </a:spcBef>
        <a:spcAft>
          <a:spcPct val="0"/>
        </a:spcAft>
        <a:buClr>
          <a:srgbClr val="000000"/>
        </a:buClr>
        <a:buSzPct val="100000"/>
        <a:buFont typeface="Times New Roman" pitchFamily="16" charset="0"/>
        <a:defRPr sz="3000">
          <a:solidFill>
            <a:srgbClr val="FFFFFF"/>
          </a:solidFill>
          <a:latin typeface="+mn-lt"/>
          <a:ea typeface="+mn-ea"/>
          <a:cs typeface="+mn-cs"/>
        </a:defRPr>
      </a:lvl1pPr>
      <a:lvl2pPr marL="742950" indent="-285750" algn="l" defTabSz="457200" rtl="0" fontAlgn="base">
        <a:spcBef>
          <a:spcPts val="650"/>
        </a:spcBef>
        <a:spcAft>
          <a:spcPct val="0"/>
        </a:spcAft>
        <a:buClr>
          <a:srgbClr val="000000"/>
        </a:buClr>
        <a:buSzPct val="100000"/>
        <a:buFont typeface="Times New Roman" pitchFamily="16" charset="0"/>
        <a:defRPr sz="2600">
          <a:solidFill>
            <a:srgbClr val="FFFFFF"/>
          </a:solidFill>
          <a:latin typeface="+mn-lt"/>
          <a:ea typeface="+mn-ea"/>
          <a:cs typeface="+mn-cs"/>
        </a:defRPr>
      </a:lvl2pPr>
      <a:lvl3pPr marL="1143000" indent="-228600" algn="l" defTabSz="457200" rtl="0" fontAlgn="base">
        <a:spcBef>
          <a:spcPts val="600"/>
        </a:spcBef>
        <a:spcAft>
          <a:spcPct val="0"/>
        </a:spcAft>
        <a:buClr>
          <a:srgbClr val="000000"/>
        </a:buClr>
        <a:buSzPct val="100000"/>
        <a:buFont typeface="Times New Roman" pitchFamily="16" charset="0"/>
        <a:defRPr sz="2400">
          <a:solidFill>
            <a:srgbClr val="FFFFFF"/>
          </a:solidFill>
          <a:latin typeface="+mn-lt"/>
          <a:ea typeface="+mn-ea"/>
          <a:cs typeface="+mn-cs"/>
        </a:defRPr>
      </a:lvl3pPr>
      <a:lvl4pPr marL="1600200" indent="-228600" algn="l" defTabSz="457200" rtl="0" fontAlgn="base">
        <a:spcBef>
          <a:spcPts val="550"/>
        </a:spcBef>
        <a:spcAft>
          <a:spcPct val="0"/>
        </a:spcAft>
        <a:buClr>
          <a:srgbClr val="000000"/>
        </a:buClr>
        <a:buSzPct val="100000"/>
        <a:buFont typeface="Times New Roman" pitchFamily="16" charset="0"/>
        <a:defRPr sz="2200">
          <a:solidFill>
            <a:srgbClr val="FFFFFF"/>
          </a:solidFill>
          <a:latin typeface="+mn-lt"/>
          <a:ea typeface="+mn-ea"/>
          <a:cs typeface="+mn-cs"/>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A77A9"/>
            </a:gs>
            <a:gs pos="100000">
              <a:srgbClr val="000000"/>
            </a:gs>
          </a:gsLst>
          <a:lin ang="5400000" scaled="1"/>
        </a:grad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365125" cy="6854825"/>
          </a:xfrm>
          <a:prstGeom prst="rect">
            <a:avLst/>
          </a:prstGeom>
          <a:solidFill>
            <a:srgbClr val="FFFFFF"/>
          </a:solidFill>
          <a:ln w="9525" cap="flat">
            <a:noFill/>
            <a:round/>
            <a:headEnd/>
            <a:tailEnd/>
          </a:ln>
          <a:effectLst/>
        </p:spPr>
        <p:txBody>
          <a:bodyPr wrap="none" anchor="ctr"/>
          <a:lstStyle/>
          <a:p>
            <a:endParaRPr lang="en-US"/>
          </a:p>
        </p:txBody>
      </p:sp>
      <p:sp>
        <p:nvSpPr>
          <p:cNvPr id="2050" name="Rectangle 2"/>
          <p:cNvSpPr>
            <a:spLocks noChangeArrowheads="1"/>
          </p:cNvSpPr>
          <p:nvPr/>
        </p:nvSpPr>
        <p:spPr bwMode="auto">
          <a:xfrm>
            <a:off x="255588" y="5046663"/>
            <a:ext cx="73025" cy="1692275"/>
          </a:xfrm>
          <a:prstGeom prst="rect">
            <a:avLst/>
          </a:prstGeom>
          <a:solidFill>
            <a:srgbClr val="EA157A"/>
          </a:solidFill>
          <a:ln w="9525" cap="flat">
            <a:noFill/>
            <a:round/>
            <a:headEnd/>
            <a:tailEnd/>
          </a:ln>
          <a:effectLst/>
        </p:spPr>
        <p:txBody>
          <a:bodyPr wrap="none" anchor="ctr"/>
          <a:lstStyle/>
          <a:p>
            <a:endParaRPr lang="en-US"/>
          </a:p>
        </p:txBody>
      </p:sp>
      <p:sp>
        <p:nvSpPr>
          <p:cNvPr id="2051" name="Rectangle 3"/>
          <p:cNvSpPr>
            <a:spLocks noChangeArrowheads="1"/>
          </p:cNvSpPr>
          <p:nvPr/>
        </p:nvSpPr>
        <p:spPr bwMode="auto">
          <a:xfrm>
            <a:off x="255588" y="4797425"/>
            <a:ext cx="73025" cy="228600"/>
          </a:xfrm>
          <a:prstGeom prst="rect">
            <a:avLst/>
          </a:prstGeom>
          <a:solidFill>
            <a:srgbClr val="FEB80A"/>
          </a:solidFill>
          <a:ln w="9525" cap="flat">
            <a:noFill/>
            <a:round/>
            <a:headEnd/>
            <a:tailEnd/>
          </a:ln>
          <a:effectLst/>
        </p:spPr>
        <p:txBody>
          <a:bodyPr wrap="none" anchor="ctr"/>
          <a:lstStyle/>
          <a:p>
            <a:endParaRPr lang="en-US"/>
          </a:p>
        </p:txBody>
      </p:sp>
      <p:sp>
        <p:nvSpPr>
          <p:cNvPr id="2052" name="Rectangle 4"/>
          <p:cNvSpPr>
            <a:spLocks noChangeArrowheads="1"/>
          </p:cNvSpPr>
          <p:nvPr/>
        </p:nvSpPr>
        <p:spPr bwMode="auto">
          <a:xfrm>
            <a:off x="255588" y="4637088"/>
            <a:ext cx="73025" cy="138112"/>
          </a:xfrm>
          <a:prstGeom prst="rect">
            <a:avLst/>
          </a:prstGeom>
          <a:solidFill>
            <a:srgbClr val="4E5B6F"/>
          </a:solidFill>
          <a:ln w="9525" cap="flat">
            <a:noFill/>
            <a:round/>
            <a:headEnd/>
            <a:tailEnd/>
          </a:ln>
          <a:effectLst/>
        </p:spPr>
        <p:txBody>
          <a:bodyPr wrap="none" anchor="ctr"/>
          <a:lstStyle/>
          <a:p>
            <a:endParaRPr lang="en-US"/>
          </a:p>
        </p:txBody>
      </p:sp>
      <p:sp>
        <p:nvSpPr>
          <p:cNvPr id="2053" name="Rectangle 5"/>
          <p:cNvSpPr>
            <a:spLocks noChangeArrowheads="1"/>
          </p:cNvSpPr>
          <p:nvPr/>
        </p:nvSpPr>
        <p:spPr bwMode="auto">
          <a:xfrm>
            <a:off x="255588" y="4541838"/>
            <a:ext cx="73025" cy="74612"/>
          </a:xfrm>
          <a:prstGeom prst="rect">
            <a:avLst/>
          </a:prstGeom>
          <a:solidFill>
            <a:srgbClr val="EA157A"/>
          </a:solidFill>
          <a:ln w="9525" cap="flat">
            <a:noFill/>
            <a:round/>
            <a:headEnd/>
            <a:tailEnd/>
          </a:ln>
          <a:effectLst/>
        </p:spPr>
        <p:txBody>
          <a:bodyPr wrap="none" anchor="ctr"/>
          <a:lstStyle/>
          <a:p>
            <a:endParaRPr lang="en-US"/>
          </a:p>
        </p:txBody>
      </p:sp>
      <p:sp>
        <p:nvSpPr>
          <p:cNvPr id="2054" name="Rectangle 6"/>
          <p:cNvSpPr>
            <a:spLocks noChangeArrowheads="1"/>
          </p:cNvSpPr>
          <p:nvPr/>
        </p:nvSpPr>
        <p:spPr bwMode="auto">
          <a:xfrm>
            <a:off x="309563" y="681038"/>
            <a:ext cx="46037" cy="365125"/>
          </a:xfrm>
          <a:prstGeom prst="rect">
            <a:avLst/>
          </a:prstGeom>
          <a:solidFill>
            <a:srgbClr val="000000"/>
          </a:solidFill>
          <a:ln w="9525" cap="flat">
            <a:noFill/>
            <a:round/>
            <a:headEnd/>
            <a:tailEnd/>
          </a:ln>
          <a:effectLst/>
        </p:spPr>
        <p:txBody>
          <a:bodyPr wrap="none" anchor="ctr"/>
          <a:lstStyle/>
          <a:p>
            <a:endParaRPr lang="en-US"/>
          </a:p>
        </p:txBody>
      </p:sp>
      <p:sp>
        <p:nvSpPr>
          <p:cNvPr id="2055" name="Rectangle 7"/>
          <p:cNvSpPr>
            <a:spLocks noChangeArrowheads="1"/>
          </p:cNvSpPr>
          <p:nvPr/>
        </p:nvSpPr>
        <p:spPr bwMode="auto">
          <a:xfrm>
            <a:off x="268288" y="681038"/>
            <a:ext cx="28575" cy="365125"/>
          </a:xfrm>
          <a:prstGeom prst="rect">
            <a:avLst/>
          </a:prstGeom>
          <a:solidFill>
            <a:srgbClr val="000000"/>
          </a:solidFill>
          <a:ln w="9525" cap="flat">
            <a:noFill/>
            <a:round/>
            <a:headEnd/>
            <a:tailEnd/>
          </a:ln>
          <a:effectLst/>
        </p:spPr>
        <p:txBody>
          <a:bodyPr wrap="none" anchor="ctr"/>
          <a:lstStyle/>
          <a:p>
            <a:endParaRPr lang="en-US"/>
          </a:p>
        </p:txBody>
      </p:sp>
      <p:sp>
        <p:nvSpPr>
          <p:cNvPr id="2056" name="Rectangle 8"/>
          <p:cNvSpPr>
            <a:spLocks noChangeArrowheads="1"/>
          </p:cNvSpPr>
          <p:nvPr/>
        </p:nvSpPr>
        <p:spPr bwMode="auto">
          <a:xfrm>
            <a:off x="249238" y="681038"/>
            <a:ext cx="9525" cy="365125"/>
          </a:xfrm>
          <a:prstGeom prst="rect">
            <a:avLst/>
          </a:prstGeom>
          <a:solidFill>
            <a:srgbClr val="000000"/>
          </a:solidFill>
          <a:ln w="9525" cap="flat">
            <a:noFill/>
            <a:round/>
            <a:headEnd/>
            <a:tailEnd/>
          </a:ln>
          <a:effectLst/>
        </p:spPr>
        <p:txBody>
          <a:bodyPr wrap="none" anchor="ctr"/>
          <a:lstStyle/>
          <a:p>
            <a:endParaRPr lang="en-US"/>
          </a:p>
        </p:txBody>
      </p:sp>
      <p:sp>
        <p:nvSpPr>
          <p:cNvPr id="2057" name="Rectangle 9"/>
          <p:cNvSpPr>
            <a:spLocks noChangeArrowheads="1"/>
          </p:cNvSpPr>
          <p:nvPr/>
        </p:nvSpPr>
        <p:spPr bwMode="auto">
          <a:xfrm>
            <a:off x="222250" y="681038"/>
            <a:ext cx="7938" cy="365125"/>
          </a:xfrm>
          <a:prstGeom prst="rect">
            <a:avLst/>
          </a:prstGeom>
          <a:solidFill>
            <a:srgbClr val="000000"/>
          </a:solidFill>
          <a:ln w="9525" cap="flat">
            <a:noFill/>
            <a:round/>
            <a:headEnd/>
            <a:tailEnd/>
          </a:ln>
          <a:effectLst/>
        </p:spPr>
        <p:txBody>
          <a:bodyPr wrap="none" anchor="ctr"/>
          <a:lstStyle/>
          <a:p>
            <a:endParaRPr lang="en-US"/>
          </a:p>
        </p:txBody>
      </p:sp>
      <p:sp>
        <p:nvSpPr>
          <p:cNvPr id="2058" name="Rectangle 10"/>
          <p:cNvSpPr>
            <a:spLocks noGrp="1" noChangeArrowheads="1"/>
          </p:cNvSpPr>
          <p:nvPr>
            <p:ph type="title"/>
          </p:nvPr>
        </p:nvSpPr>
        <p:spPr bwMode="auto">
          <a:xfrm>
            <a:off x="914400" y="512763"/>
            <a:ext cx="7770813" cy="13112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title text format</a:t>
            </a:r>
          </a:p>
        </p:txBody>
      </p:sp>
      <p:sp>
        <p:nvSpPr>
          <p:cNvPr id="2059" name="Rectangle 11"/>
          <p:cNvSpPr>
            <a:spLocks noGrp="1" noChangeArrowheads="1"/>
          </p:cNvSpPr>
          <p:nvPr>
            <p:ph type="body" idx="1"/>
          </p:nvPr>
        </p:nvSpPr>
        <p:spPr bwMode="auto">
          <a:xfrm>
            <a:off x="914400" y="1784350"/>
            <a:ext cx="7770813" cy="45704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060" name="Rectangle 12"/>
          <p:cNvSpPr>
            <a:spLocks noGrp="1" noChangeArrowheads="1"/>
          </p:cNvSpPr>
          <p:nvPr>
            <p:ph type="dt"/>
          </p:nvPr>
        </p:nvSpPr>
        <p:spPr bwMode="auto">
          <a:xfrm>
            <a:off x="6477000" y="6416675"/>
            <a:ext cx="21320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 pos="914400" algn="l"/>
                <a:tab pos="1371600" algn="l"/>
                <a:tab pos="1828800" algn="l"/>
              </a:tabLst>
              <a:defRPr sz="1100">
                <a:solidFill>
                  <a:srgbClr val="D6ECFF"/>
                </a:solidFill>
                <a:latin typeface="Times New Roman" pitchFamily="16" charset="0"/>
              </a:defRPr>
            </a:lvl1pPr>
          </a:lstStyle>
          <a:p>
            <a:endParaRPr lang="el-GR"/>
          </a:p>
        </p:txBody>
      </p:sp>
      <p:sp>
        <p:nvSpPr>
          <p:cNvPr id="2061" name="Text Box 13"/>
          <p:cNvSpPr txBox="1">
            <a:spLocks noChangeArrowheads="1"/>
          </p:cNvSpPr>
          <p:nvPr/>
        </p:nvSpPr>
        <p:spPr bwMode="auto">
          <a:xfrm>
            <a:off x="914400" y="6416675"/>
            <a:ext cx="5562600" cy="365125"/>
          </a:xfrm>
          <a:prstGeom prst="rect">
            <a:avLst/>
          </a:prstGeom>
          <a:noFill/>
          <a:ln w="9525" cap="flat">
            <a:noFill/>
            <a:round/>
            <a:headEnd/>
            <a:tailEnd/>
          </a:ln>
          <a:effectLst/>
        </p:spPr>
        <p:txBody>
          <a:bodyPr wrap="none" anchor="ctr"/>
          <a:lstStyle/>
          <a:p>
            <a:endParaRPr lang="en-US"/>
          </a:p>
        </p:txBody>
      </p:sp>
      <p:sp>
        <p:nvSpPr>
          <p:cNvPr id="2062" name="Rectangle 14"/>
          <p:cNvSpPr>
            <a:spLocks noGrp="1" noChangeArrowheads="1"/>
          </p:cNvSpPr>
          <p:nvPr>
            <p:ph type="sldNum"/>
          </p:nvPr>
        </p:nvSpPr>
        <p:spPr bwMode="auto">
          <a:xfrm>
            <a:off x="8610600" y="6416675"/>
            <a:ext cx="4556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Lst>
              <a:defRPr sz="1200">
                <a:solidFill>
                  <a:srgbClr val="D6ECFF"/>
                </a:solidFill>
                <a:latin typeface="Times New Roman" pitchFamily="16" charset="0"/>
              </a:defRPr>
            </a:lvl1pPr>
          </a:lstStyle>
          <a:p>
            <a:fld id="{CD94F2E3-E447-43AE-8D34-473D7D2AD275}"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2pPr>
      <a:lvl3pPr marL="11430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3pPr>
      <a:lvl4pPr marL="16002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4pPr>
      <a:lvl5pPr marL="20574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itchFamily="16" charset="0"/>
        <a:defRPr sz="3000">
          <a:solidFill>
            <a:srgbClr val="FFFFFF"/>
          </a:solidFill>
          <a:latin typeface="+mn-lt"/>
          <a:ea typeface="+mn-ea"/>
          <a:cs typeface="+mn-cs"/>
        </a:defRPr>
      </a:lvl1pPr>
      <a:lvl2pPr marL="742950" indent="-285750" algn="l" defTabSz="457200" rtl="0" eaLnBrk="0" fontAlgn="base" hangingPunct="0">
        <a:spcBef>
          <a:spcPts val="650"/>
        </a:spcBef>
        <a:spcAft>
          <a:spcPct val="0"/>
        </a:spcAft>
        <a:buClr>
          <a:srgbClr val="000000"/>
        </a:buClr>
        <a:buSzPct val="100000"/>
        <a:buFont typeface="Times New Roman" pitchFamily="16" charset="0"/>
        <a:defRPr sz="26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FFFFFF"/>
          </a:solidFill>
          <a:latin typeface="+mn-lt"/>
          <a:ea typeface="+mn-ea"/>
          <a:cs typeface="+mn-cs"/>
        </a:defRPr>
      </a:lvl3pPr>
      <a:lvl4pPr marL="1600200" indent="-228600" algn="l" defTabSz="457200" rtl="0" eaLnBrk="0" fontAlgn="base" hangingPunct="0">
        <a:spcBef>
          <a:spcPts val="550"/>
        </a:spcBef>
        <a:spcAft>
          <a:spcPct val="0"/>
        </a:spcAft>
        <a:buClr>
          <a:srgbClr val="000000"/>
        </a:buClr>
        <a:buSzPct val="100000"/>
        <a:buFont typeface="Times New Roman" pitchFamily="16" charset="0"/>
        <a:defRPr sz="2200">
          <a:solidFill>
            <a:srgbClr val="FFFFFF"/>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A77A9"/>
            </a:gs>
            <a:gs pos="100000">
              <a:srgbClr val="000000"/>
            </a:gs>
          </a:gsLst>
          <a:lin ang="5400000" scaled="1"/>
        </a:grad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0"/>
            <a:ext cx="365125" cy="6854825"/>
          </a:xfrm>
          <a:prstGeom prst="rect">
            <a:avLst/>
          </a:prstGeom>
          <a:solidFill>
            <a:srgbClr val="FFFFFF"/>
          </a:solidFill>
          <a:ln w="9525" cap="flat">
            <a:noFill/>
            <a:round/>
            <a:headEnd/>
            <a:tailEnd/>
          </a:ln>
          <a:effectLst/>
        </p:spPr>
        <p:txBody>
          <a:bodyPr wrap="none" anchor="ctr"/>
          <a:lstStyle/>
          <a:p>
            <a:endParaRPr lang="en-US"/>
          </a:p>
        </p:txBody>
      </p:sp>
      <p:sp>
        <p:nvSpPr>
          <p:cNvPr id="3074" name="Rectangle 2"/>
          <p:cNvSpPr>
            <a:spLocks noChangeArrowheads="1"/>
          </p:cNvSpPr>
          <p:nvPr/>
        </p:nvSpPr>
        <p:spPr bwMode="auto">
          <a:xfrm>
            <a:off x="255588" y="5046663"/>
            <a:ext cx="73025" cy="1692275"/>
          </a:xfrm>
          <a:prstGeom prst="rect">
            <a:avLst/>
          </a:prstGeom>
          <a:solidFill>
            <a:srgbClr val="EA157A"/>
          </a:solidFill>
          <a:ln w="9525" cap="flat">
            <a:noFill/>
            <a:round/>
            <a:headEnd/>
            <a:tailEnd/>
          </a:ln>
          <a:effectLst/>
        </p:spPr>
        <p:txBody>
          <a:bodyPr wrap="none" anchor="ctr"/>
          <a:lstStyle/>
          <a:p>
            <a:endParaRPr lang="en-US"/>
          </a:p>
        </p:txBody>
      </p:sp>
      <p:sp>
        <p:nvSpPr>
          <p:cNvPr id="3075" name="Rectangle 3"/>
          <p:cNvSpPr>
            <a:spLocks noChangeArrowheads="1"/>
          </p:cNvSpPr>
          <p:nvPr/>
        </p:nvSpPr>
        <p:spPr bwMode="auto">
          <a:xfrm>
            <a:off x="255588" y="4797425"/>
            <a:ext cx="73025" cy="228600"/>
          </a:xfrm>
          <a:prstGeom prst="rect">
            <a:avLst/>
          </a:prstGeom>
          <a:solidFill>
            <a:srgbClr val="FEB80A"/>
          </a:solidFill>
          <a:ln w="9525" cap="flat">
            <a:noFill/>
            <a:round/>
            <a:headEnd/>
            <a:tailEnd/>
          </a:ln>
          <a:effectLst/>
        </p:spPr>
        <p:txBody>
          <a:bodyPr wrap="none" anchor="ctr"/>
          <a:lstStyle/>
          <a:p>
            <a:endParaRPr lang="en-US"/>
          </a:p>
        </p:txBody>
      </p:sp>
      <p:sp>
        <p:nvSpPr>
          <p:cNvPr id="3076" name="Rectangle 4"/>
          <p:cNvSpPr>
            <a:spLocks noChangeArrowheads="1"/>
          </p:cNvSpPr>
          <p:nvPr/>
        </p:nvSpPr>
        <p:spPr bwMode="auto">
          <a:xfrm>
            <a:off x="255588" y="4637088"/>
            <a:ext cx="73025" cy="138112"/>
          </a:xfrm>
          <a:prstGeom prst="rect">
            <a:avLst/>
          </a:prstGeom>
          <a:solidFill>
            <a:srgbClr val="4E5B6F"/>
          </a:solidFill>
          <a:ln w="9525" cap="flat">
            <a:noFill/>
            <a:round/>
            <a:headEnd/>
            <a:tailEnd/>
          </a:ln>
          <a:effectLst/>
        </p:spPr>
        <p:txBody>
          <a:bodyPr wrap="none" anchor="ctr"/>
          <a:lstStyle/>
          <a:p>
            <a:endParaRPr lang="en-US"/>
          </a:p>
        </p:txBody>
      </p:sp>
      <p:sp>
        <p:nvSpPr>
          <p:cNvPr id="3077" name="Rectangle 5"/>
          <p:cNvSpPr>
            <a:spLocks noChangeArrowheads="1"/>
          </p:cNvSpPr>
          <p:nvPr/>
        </p:nvSpPr>
        <p:spPr bwMode="auto">
          <a:xfrm>
            <a:off x="255588" y="4541838"/>
            <a:ext cx="73025" cy="74612"/>
          </a:xfrm>
          <a:prstGeom prst="rect">
            <a:avLst/>
          </a:prstGeom>
          <a:solidFill>
            <a:srgbClr val="EA157A"/>
          </a:solidFill>
          <a:ln w="9525" cap="flat">
            <a:noFill/>
            <a:round/>
            <a:headEnd/>
            <a:tailEnd/>
          </a:ln>
          <a:effectLst/>
        </p:spPr>
        <p:txBody>
          <a:bodyPr wrap="none" anchor="ctr"/>
          <a:lstStyle/>
          <a:p>
            <a:endParaRPr lang="en-US"/>
          </a:p>
        </p:txBody>
      </p:sp>
      <p:sp>
        <p:nvSpPr>
          <p:cNvPr id="3078" name="Rectangle 6"/>
          <p:cNvSpPr>
            <a:spLocks noChangeArrowheads="1"/>
          </p:cNvSpPr>
          <p:nvPr/>
        </p:nvSpPr>
        <p:spPr bwMode="auto">
          <a:xfrm>
            <a:off x="309563" y="681038"/>
            <a:ext cx="46037" cy="365125"/>
          </a:xfrm>
          <a:prstGeom prst="rect">
            <a:avLst/>
          </a:prstGeom>
          <a:solidFill>
            <a:srgbClr val="000000"/>
          </a:solidFill>
          <a:ln w="9525" cap="flat">
            <a:noFill/>
            <a:round/>
            <a:headEnd/>
            <a:tailEnd/>
          </a:ln>
          <a:effectLst/>
        </p:spPr>
        <p:txBody>
          <a:bodyPr wrap="none" anchor="ctr"/>
          <a:lstStyle/>
          <a:p>
            <a:endParaRPr lang="en-US"/>
          </a:p>
        </p:txBody>
      </p:sp>
      <p:sp>
        <p:nvSpPr>
          <p:cNvPr id="3079" name="Rectangle 7"/>
          <p:cNvSpPr>
            <a:spLocks noChangeArrowheads="1"/>
          </p:cNvSpPr>
          <p:nvPr/>
        </p:nvSpPr>
        <p:spPr bwMode="auto">
          <a:xfrm>
            <a:off x="268288" y="681038"/>
            <a:ext cx="28575" cy="365125"/>
          </a:xfrm>
          <a:prstGeom prst="rect">
            <a:avLst/>
          </a:prstGeom>
          <a:solidFill>
            <a:srgbClr val="000000"/>
          </a:solidFill>
          <a:ln w="9525" cap="flat">
            <a:noFill/>
            <a:round/>
            <a:headEnd/>
            <a:tailEnd/>
          </a:ln>
          <a:effectLst/>
        </p:spPr>
        <p:txBody>
          <a:bodyPr wrap="none" anchor="ctr"/>
          <a:lstStyle/>
          <a:p>
            <a:endParaRPr lang="en-US"/>
          </a:p>
        </p:txBody>
      </p:sp>
      <p:sp>
        <p:nvSpPr>
          <p:cNvPr id="3080" name="Rectangle 8"/>
          <p:cNvSpPr>
            <a:spLocks noChangeArrowheads="1"/>
          </p:cNvSpPr>
          <p:nvPr/>
        </p:nvSpPr>
        <p:spPr bwMode="auto">
          <a:xfrm>
            <a:off x="249238" y="681038"/>
            <a:ext cx="9525" cy="365125"/>
          </a:xfrm>
          <a:prstGeom prst="rect">
            <a:avLst/>
          </a:prstGeom>
          <a:solidFill>
            <a:srgbClr val="000000"/>
          </a:solidFill>
          <a:ln w="9525" cap="flat">
            <a:noFill/>
            <a:round/>
            <a:headEnd/>
            <a:tailEnd/>
          </a:ln>
          <a:effectLst/>
        </p:spPr>
        <p:txBody>
          <a:bodyPr wrap="none" anchor="ctr"/>
          <a:lstStyle/>
          <a:p>
            <a:endParaRPr lang="en-US"/>
          </a:p>
        </p:txBody>
      </p:sp>
      <p:sp>
        <p:nvSpPr>
          <p:cNvPr id="3081" name="Rectangle 9"/>
          <p:cNvSpPr>
            <a:spLocks noChangeArrowheads="1"/>
          </p:cNvSpPr>
          <p:nvPr/>
        </p:nvSpPr>
        <p:spPr bwMode="auto">
          <a:xfrm>
            <a:off x="222250" y="681038"/>
            <a:ext cx="7938" cy="365125"/>
          </a:xfrm>
          <a:prstGeom prst="rect">
            <a:avLst/>
          </a:prstGeom>
          <a:solidFill>
            <a:srgbClr val="000000"/>
          </a:solidFill>
          <a:ln w="9525" cap="flat">
            <a:noFill/>
            <a:round/>
            <a:headEnd/>
            <a:tailEnd/>
          </a:ln>
          <a:effectLst/>
        </p:spPr>
        <p:txBody>
          <a:bodyPr wrap="none" anchor="ctr"/>
          <a:lstStyle/>
          <a:p>
            <a:endParaRPr lang="en-US"/>
          </a:p>
        </p:txBody>
      </p:sp>
      <p:sp>
        <p:nvSpPr>
          <p:cNvPr id="3082" name="Rectangle 10"/>
          <p:cNvSpPr>
            <a:spLocks noGrp="1" noChangeArrowheads="1"/>
          </p:cNvSpPr>
          <p:nvPr>
            <p:ph type="title"/>
          </p:nvPr>
        </p:nvSpPr>
        <p:spPr bwMode="auto">
          <a:xfrm>
            <a:off x="914400" y="512763"/>
            <a:ext cx="7770813" cy="13112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title text format</a:t>
            </a:r>
          </a:p>
        </p:txBody>
      </p:sp>
      <p:sp>
        <p:nvSpPr>
          <p:cNvPr id="3083" name="Rectangle 11"/>
          <p:cNvSpPr>
            <a:spLocks noGrp="1" noChangeArrowheads="1"/>
          </p:cNvSpPr>
          <p:nvPr>
            <p:ph type="body" idx="1"/>
          </p:nvPr>
        </p:nvSpPr>
        <p:spPr bwMode="auto">
          <a:xfrm>
            <a:off x="914400" y="1784350"/>
            <a:ext cx="7770813" cy="45704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3084" name="Rectangle 12"/>
          <p:cNvSpPr>
            <a:spLocks noGrp="1" noChangeArrowheads="1"/>
          </p:cNvSpPr>
          <p:nvPr>
            <p:ph type="dt"/>
          </p:nvPr>
        </p:nvSpPr>
        <p:spPr bwMode="auto">
          <a:xfrm>
            <a:off x="6477000" y="6416675"/>
            <a:ext cx="21320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 pos="914400" algn="l"/>
                <a:tab pos="1371600" algn="l"/>
                <a:tab pos="1828800" algn="l"/>
              </a:tabLst>
              <a:defRPr sz="1100">
                <a:solidFill>
                  <a:srgbClr val="D6ECFF"/>
                </a:solidFill>
                <a:latin typeface="Times New Roman" pitchFamily="16" charset="0"/>
              </a:defRPr>
            </a:lvl1pPr>
          </a:lstStyle>
          <a:p>
            <a:endParaRPr lang="el-GR"/>
          </a:p>
        </p:txBody>
      </p:sp>
      <p:sp>
        <p:nvSpPr>
          <p:cNvPr id="3085" name="Text Box 13"/>
          <p:cNvSpPr txBox="1">
            <a:spLocks noChangeArrowheads="1"/>
          </p:cNvSpPr>
          <p:nvPr/>
        </p:nvSpPr>
        <p:spPr bwMode="auto">
          <a:xfrm>
            <a:off x="914400" y="6416675"/>
            <a:ext cx="5562600" cy="365125"/>
          </a:xfrm>
          <a:prstGeom prst="rect">
            <a:avLst/>
          </a:prstGeom>
          <a:noFill/>
          <a:ln w="9525" cap="flat">
            <a:noFill/>
            <a:round/>
            <a:headEnd/>
            <a:tailEnd/>
          </a:ln>
          <a:effectLst/>
        </p:spPr>
        <p:txBody>
          <a:bodyPr wrap="none" anchor="ctr"/>
          <a:lstStyle/>
          <a:p>
            <a:endParaRPr lang="en-US"/>
          </a:p>
        </p:txBody>
      </p:sp>
      <p:sp>
        <p:nvSpPr>
          <p:cNvPr id="3086" name="Rectangle 14"/>
          <p:cNvSpPr>
            <a:spLocks noGrp="1" noChangeArrowheads="1"/>
          </p:cNvSpPr>
          <p:nvPr>
            <p:ph type="sldNum"/>
          </p:nvPr>
        </p:nvSpPr>
        <p:spPr bwMode="auto">
          <a:xfrm>
            <a:off x="8610600" y="6416675"/>
            <a:ext cx="4556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Lst>
              <a:defRPr sz="1200">
                <a:solidFill>
                  <a:srgbClr val="D6ECFF"/>
                </a:solidFill>
                <a:latin typeface="Times New Roman" pitchFamily="16" charset="0"/>
              </a:defRPr>
            </a:lvl1pPr>
          </a:lstStyle>
          <a:p>
            <a:fld id="{B4735837-F43A-478F-AFFB-F6E13820CC1F}"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457200" rtl="0" fontAlgn="base">
        <a:spcBef>
          <a:spcPct val="0"/>
        </a:spcBef>
        <a:spcAft>
          <a:spcPct val="0"/>
        </a:spcAft>
        <a:buClr>
          <a:srgbClr val="000000"/>
        </a:buClr>
        <a:buSzPct val="100000"/>
        <a:buFont typeface="Times New Roman" pitchFamily="16" charset="0"/>
        <a:defRPr sz="4000">
          <a:solidFill>
            <a:srgbClr val="C1EEFF"/>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2pPr>
      <a:lvl3pPr marL="11430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3pPr>
      <a:lvl4pPr marL="16002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4pPr>
      <a:lvl5pPr marL="20574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5pPr>
      <a:lvl6pPr marL="25146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6pPr>
      <a:lvl7pPr marL="29718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7pPr>
      <a:lvl8pPr marL="34290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8pPr>
      <a:lvl9pPr marL="3886200" indent="-228600" algn="l" defTabSz="457200" rtl="0" fontAlgn="base">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9pPr>
    </p:titleStyle>
    <p:bodyStyle>
      <a:lvl1pPr marL="342900" indent="-342900" algn="l" defTabSz="457200" rtl="0" fontAlgn="base">
        <a:spcBef>
          <a:spcPts val="700"/>
        </a:spcBef>
        <a:spcAft>
          <a:spcPct val="0"/>
        </a:spcAft>
        <a:buClr>
          <a:srgbClr val="000000"/>
        </a:buClr>
        <a:buSzPct val="100000"/>
        <a:buFont typeface="Times New Roman" pitchFamily="16" charset="0"/>
        <a:defRPr sz="3000">
          <a:solidFill>
            <a:srgbClr val="FFFFFF"/>
          </a:solidFill>
          <a:latin typeface="+mn-lt"/>
          <a:ea typeface="+mn-ea"/>
          <a:cs typeface="+mn-cs"/>
        </a:defRPr>
      </a:lvl1pPr>
      <a:lvl2pPr marL="742950" indent="-285750" algn="l" defTabSz="457200" rtl="0" fontAlgn="base">
        <a:spcBef>
          <a:spcPts val="650"/>
        </a:spcBef>
        <a:spcAft>
          <a:spcPct val="0"/>
        </a:spcAft>
        <a:buClr>
          <a:srgbClr val="000000"/>
        </a:buClr>
        <a:buSzPct val="100000"/>
        <a:buFont typeface="Times New Roman" pitchFamily="16" charset="0"/>
        <a:defRPr sz="2600">
          <a:solidFill>
            <a:srgbClr val="FFFFFF"/>
          </a:solidFill>
          <a:latin typeface="+mn-lt"/>
          <a:ea typeface="+mn-ea"/>
          <a:cs typeface="+mn-cs"/>
        </a:defRPr>
      </a:lvl2pPr>
      <a:lvl3pPr marL="1143000" indent="-228600" algn="l" defTabSz="457200" rtl="0" fontAlgn="base">
        <a:spcBef>
          <a:spcPts val="600"/>
        </a:spcBef>
        <a:spcAft>
          <a:spcPct val="0"/>
        </a:spcAft>
        <a:buClr>
          <a:srgbClr val="000000"/>
        </a:buClr>
        <a:buSzPct val="100000"/>
        <a:buFont typeface="Times New Roman" pitchFamily="16" charset="0"/>
        <a:defRPr sz="2400">
          <a:solidFill>
            <a:srgbClr val="FFFFFF"/>
          </a:solidFill>
          <a:latin typeface="+mn-lt"/>
          <a:ea typeface="+mn-ea"/>
          <a:cs typeface="+mn-cs"/>
        </a:defRPr>
      </a:lvl3pPr>
      <a:lvl4pPr marL="1600200" indent="-228600" algn="l" defTabSz="457200" rtl="0" fontAlgn="base">
        <a:spcBef>
          <a:spcPts val="550"/>
        </a:spcBef>
        <a:spcAft>
          <a:spcPct val="0"/>
        </a:spcAft>
        <a:buClr>
          <a:srgbClr val="000000"/>
        </a:buClr>
        <a:buSzPct val="100000"/>
        <a:buFont typeface="Times New Roman" pitchFamily="16" charset="0"/>
        <a:defRPr sz="2200">
          <a:solidFill>
            <a:srgbClr val="FFFFFF"/>
          </a:solidFill>
          <a:latin typeface="+mn-lt"/>
          <a:ea typeface="+mn-ea"/>
          <a:cs typeface="+mn-cs"/>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383838"/>
            </a:gs>
          </a:gsLst>
          <a:lin ang="5400000" scaled="1"/>
        </a:gradFill>
        <a:effectLst/>
      </p:bgPr>
    </p:bg>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13"/>
          <a:srcRect t="33333"/>
          <a:stretch>
            <a:fillRect/>
          </a:stretch>
        </p:blipFill>
        <p:spPr bwMode="auto">
          <a:xfrm>
            <a:off x="0" y="0"/>
            <a:ext cx="9144000" cy="4572000"/>
          </a:xfrm>
          <a:prstGeom prst="rect">
            <a:avLst/>
          </a:prstGeom>
          <a:noFill/>
          <a:ln w="9525" cap="flat">
            <a:noFill/>
            <a:round/>
            <a:headEnd/>
            <a:tailEnd/>
          </a:ln>
          <a:effectLst/>
        </p:spPr>
      </p:pic>
      <p:sp>
        <p:nvSpPr>
          <p:cNvPr id="4098" name="Rectangle 2"/>
          <p:cNvSpPr>
            <a:spLocks noGrp="1" noChangeArrowheads="1"/>
          </p:cNvSpPr>
          <p:nvPr>
            <p:ph type="title"/>
          </p:nvPr>
        </p:nvSpPr>
        <p:spPr bwMode="auto">
          <a:xfrm>
            <a:off x="609600" y="274638"/>
            <a:ext cx="7923213" cy="1141412"/>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4099" name="Rectangle 3"/>
          <p:cNvSpPr>
            <a:spLocks noGrp="1" noChangeArrowheads="1"/>
          </p:cNvSpPr>
          <p:nvPr>
            <p:ph type="body" idx="1"/>
          </p:nvPr>
        </p:nvSpPr>
        <p:spPr bwMode="auto">
          <a:xfrm>
            <a:off x="609600" y="1600200"/>
            <a:ext cx="7923213" cy="45243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4100" name="Rectangle 4"/>
          <p:cNvSpPr>
            <a:spLocks noGrp="1" noChangeArrowheads="1"/>
          </p:cNvSpPr>
          <p:nvPr>
            <p:ph type="dt"/>
          </p:nvPr>
        </p:nvSpPr>
        <p:spPr bwMode="auto">
          <a:xfrm>
            <a:off x="5715000" y="6356350"/>
            <a:ext cx="1522413" cy="3635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lgn="r">
              <a:buClr>
                <a:srgbClr val="FFFFFF"/>
              </a:buClr>
              <a:buSzPct val="45000"/>
              <a:buFont typeface="StarSymbol" charset="0"/>
              <a:buNone/>
              <a:tabLst>
                <a:tab pos="457200" algn="l"/>
                <a:tab pos="914400" algn="l"/>
                <a:tab pos="1371600" algn="l"/>
              </a:tabLst>
              <a:defRPr sz="1000">
                <a:solidFill>
                  <a:srgbClr val="FFFFFF"/>
                </a:solidFill>
                <a:latin typeface="Times New Roman" pitchFamily="16" charset="0"/>
              </a:defRPr>
            </a:lvl1pPr>
          </a:lstStyle>
          <a:p>
            <a:endParaRPr lang="el-GR"/>
          </a:p>
        </p:txBody>
      </p:sp>
      <p:sp>
        <p:nvSpPr>
          <p:cNvPr id="4101" name="Text Box 5"/>
          <p:cNvSpPr txBox="1">
            <a:spLocks noChangeArrowheads="1"/>
          </p:cNvSpPr>
          <p:nvPr/>
        </p:nvSpPr>
        <p:spPr bwMode="auto">
          <a:xfrm>
            <a:off x="609600" y="6356350"/>
            <a:ext cx="2895600" cy="365125"/>
          </a:xfrm>
          <a:prstGeom prst="rect">
            <a:avLst/>
          </a:prstGeom>
          <a:noFill/>
          <a:ln w="9525" cap="flat">
            <a:noFill/>
            <a:round/>
            <a:headEnd/>
            <a:tailEnd/>
          </a:ln>
          <a:effectLst/>
        </p:spPr>
        <p:txBody>
          <a:bodyPr wrap="none" anchor="ctr"/>
          <a:lstStyle/>
          <a:p>
            <a:endParaRPr lang="en-US"/>
          </a:p>
        </p:txBody>
      </p:sp>
      <p:sp>
        <p:nvSpPr>
          <p:cNvPr id="4102" name="Rectangle 6"/>
          <p:cNvSpPr>
            <a:spLocks noGrp="1" noChangeArrowheads="1"/>
          </p:cNvSpPr>
          <p:nvPr>
            <p:ph type="sldNum"/>
          </p:nvPr>
        </p:nvSpPr>
        <p:spPr bwMode="auto">
          <a:xfrm>
            <a:off x="7543800" y="6356350"/>
            <a:ext cx="989013" cy="3635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lgn="r">
              <a:buClr>
                <a:srgbClr val="FFFFFF"/>
              </a:buClr>
              <a:buSzPct val="45000"/>
              <a:buFont typeface="StarSymbol" charset="0"/>
              <a:buNone/>
              <a:tabLst>
                <a:tab pos="457200" algn="l"/>
                <a:tab pos="914400" algn="l"/>
              </a:tabLst>
              <a:defRPr sz="1100">
                <a:solidFill>
                  <a:srgbClr val="FFFFFF"/>
                </a:solidFill>
                <a:latin typeface="Times New Roman" pitchFamily="16" charset="0"/>
              </a:defRPr>
            </a:lvl1pPr>
          </a:lstStyle>
          <a:p>
            <a:fld id="{AC04DC1B-12EC-40B8-8618-9366087AF501}"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2pPr>
      <a:lvl3pPr marL="11430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3pPr>
      <a:lvl4pPr marL="16002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4pPr>
      <a:lvl5pPr marL="20574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9pPr>
    </p:titleStyle>
    <p:bodyStyle>
      <a:lvl1pPr marL="342900" indent="-3429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1pPr>
      <a:lvl2pPr marL="742950" indent="-28575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2pPr>
      <a:lvl3pPr marL="11430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3pPr>
      <a:lvl4pPr marL="16002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4pPr>
      <a:lvl5pPr marL="20574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5pPr>
      <a:lvl6pPr marL="25146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6pPr>
      <a:lvl7pPr marL="29718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7pPr>
      <a:lvl8pPr marL="34290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8pPr>
      <a:lvl9pPr marL="38862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383838"/>
            </a:gs>
          </a:gsLst>
          <a:lin ang="5400000" scaled="1"/>
        </a:gra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609600" y="274638"/>
            <a:ext cx="7923213" cy="1141412"/>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5122" name="Rectangle 2"/>
          <p:cNvSpPr>
            <a:spLocks noGrp="1" noChangeArrowheads="1"/>
          </p:cNvSpPr>
          <p:nvPr>
            <p:ph type="body" idx="1"/>
          </p:nvPr>
        </p:nvSpPr>
        <p:spPr bwMode="auto">
          <a:xfrm>
            <a:off x="609600" y="1600200"/>
            <a:ext cx="7923213" cy="45243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5123" name="Rectangle 3"/>
          <p:cNvSpPr>
            <a:spLocks noGrp="1" noChangeArrowheads="1"/>
          </p:cNvSpPr>
          <p:nvPr>
            <p:ph type="dt"/>
          </p:nvPr>
        </p:nvSpPr>
        <p:spPr bwMode="auto">
          <a:xfrm>
            <a:off x="5715000" y="6356350"/>
            <a:ext cx="1522413" cy="3635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lgn="r">
              <a:buClr>
                <a:srgbClr val="FFFFFF"/>
              </a:buClr>
              <a:buSzPct val="45000"/>
              <a:buFont typeface="StarSymbol" charset="0"/>
              <a:buNone/>
              <a:tabLst>
                <a:tab pos="457200" algn="l"/>
                <a:tab pos="914400" algn="l"/>
                <a:tab pos="1371600" algn="l"/>
              </a:tabLst>
              <a:defRPr sz="1000">
                <a:solidFill>
                  <a:srgbClr val="FFFFFF"/>
                </a:solidFill>
                <a:latin typeface="Times New Roman" pitchFamily="16" charset="0"/>
              </a:defRPr>
            </a:lvl1pPr>
          </a:lstStyle>
          <a:p>
            <a:endParaRPr lang="el-GR"/>
          </a:p>
        </p:txBody>
      </p:sp>
      <p:sp>
        <p:nvSpPr>
          <p:cNvPr id="5124" name="Text Box 4"/>
          <p:cNvSpPr txBox="1">
            <a:spLocks noChangeArrowheads="1"/>
          </p:cNvSpPr>
          <p:nvPr/>
        </p:nvSpPr>
        <p:spPr bwMode="auto">
          <a:xfrm>
            <a:off x="609600" y="6356350"/>
            <a:ext cx="2895600" cy="365125"/>
          </a:xfrm>
          <a:prstGeom prst="rect">
            <a:avLst/>
          </a:prstGeom>
          <a:noFill/>
          <a:ln w="9525" cap="flat">
            <a:noFill/>
            <a:round/>
            <a:headEnd/>
            <a:tailEnd/>
          </a:ln>
          <a:effectLst/>
        </p:spPr>
        <p:txBody>
          <a:bodyPr wrap="none" anchor="ctr"/>
          <a:lstStyle/>
          <a:p>
            <a:endParaRPr lang="en-US"/>
          </a:p>
        </p:txBody>
      </p:sp>
      <p:sp>
        <p:nvSpPr>
          <p:cNvPr id="5125" name="Rectangle 5"/>
          <p:cNvSpPr>
            <a:spLocks noGrp="1" noChangeArrowheads="1"/>
          </p:cNvSpPr>
          <p:nvPr>
            <p:ph type="sldNum"/>
          </p:nvPr>
        </p:nvSpPr>
        <p:spPr bwMode="auto">
          <a:xfrm>
            <a:off x="7543800" y="6356350"/>
            <a:ext cx="989013" cy="3635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lgn="r">
              <a:buClr>
                <a:srgbClr val="FFFFFF"/>
              </a:buClr>
              <a:buSzPct val="45000"/>
              <a:buFont typeface="StarSymbol" charset="0"/>
              <a:buNone/>
              <a:tabLst>
                <a:tab pos="457200" algn="l"/>
                <a:tab pos="914400" algn="l"/>
              </a:tabLst>
              <a:defRPr sz="1100">
                <a:solidFill>
                  <a:srgbClr val="FFFFFF"/>
                </a:solidFill>
                <a:latin typeface="Times New Roman" pitchFamily="16" charset="0"/>
              </a:defRPr>
            </a:lvl1pPr>
          </a:lstStyle>
          <a:p>
            <a:fld id="{635EBFD1-7080-4B21-A81F-7481B00DFA6F}"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2pPr>
      <a:lvl3pPr marL="11430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3pPr>
      <a:lvl4pPr marL="16002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4pPr>
      <a:lvl5pPr marL="20574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9pPr>
    </p:titleStyle>
    <p:bodyStyle>
      <a:lvl1pPr marL="342900" indent="-3429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1pPr>
      <a:lvl2pPr marL="742950" indent="-28575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2pPr>
      <a:lvl3pPr marL="11430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3pPr>
      <a:lvl4pPr marL="16002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4pPr>
      <a:lvl5pPr marL="20574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5pPr>
      <a:lvl6pPr marL="25146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6pPr>
      <a:lvl7pPr marL="29718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7pPr>
      <a:lvl8pPr marL="34290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8pPr>
      <a:lvl9pPr marL="38862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383838"/>
            </a:gs>
          </a:gsLst>
          <a:lin ang="5400000" scaled="1"/>
        </a:gradFill>
        <a:effectLst/>
      </p:bgPr>
    </p:bg>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13"/>
          <a:srcRect/>
          <a:stretch>
            <a:fillRect/>
          </a:stretch>
        </p:blipFill>
        <p:spPr bwMode="auto">
          <a:xfrm>
            <a:off x="0" y="0"/>
            <a:ext cx="9144000" cy="6858000"/>
          </a:xfrm>
          <a:prstGeom prst="rect">
            <a:avLst/>
          </a:prstGeom>
          <a:noFill/>
          <a:ln w="9525" cap="flat">
            <a:noFill/>
            <a:round/>
            <a:headEnd/>
            <a:tailEnd/>
          </a:ln>
          <a:effectLst/>
        </p:spPr>
      </p:pic>
      <p:sp>
        <p:nvSpPr>
          <p:cNvPr id="6146" name="Rectangle 2"/>
          <p:cNvSpPr>
            <a:spLocks noGrp="1" noChangeArrowheads="1"/>
          </p:cNvSpPr>
          <p:nvPr>
            <p:ph type="title"/>
          </p:nvPr>
        </p:nvSpPr>
        <p:spPr bwMode="auto">
          <a:xfrm>
            <a:off x="609600" y="274638"/>
            <a:ext cx="7923213" cy="1141412"/>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6147" name="Rectangle 3"/>
          <p:cNvSpPr>
            <a:spLocks noGrp="1" noChangeArrowheads="1"/>
          </p:cNvSpPr>
          <p:nvPr>
            <p:ph type="body" idx="1"/>
          </p:nvPr>
        </p:nvSpPr>
        <p:spPr bwMode="auto">
          <a:xfrm>
            <a:off x="609600" y="1600200"/>
            <a:ext cx="7923213" cy="45243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6148" name="Rectangle 4"/>
          <p:cNvSpPr>
            <a:spLocks noGrp="1" noChangeArrowheads="1"/>
          </p:cNvSpPr>
          <p:nvPr>
            <p:ph type="dt"/>
          </p:nvPr>
        </p:nvSpPr>
        <p:spPr bwMode="auto">
          <a:xfrm>
            <a:off x="5715000" y="6356350"/>
            <a:ext cx="1522413" cy="3635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lgn="r">
              <a:buClr>
                <a:srgbClr val="FFFFFF"/>
              </a:buClr>
              <a:buSzPct val="45000"/>
              <a:buFont typeface="StarSymbol" charset="0"/>
              <a:buNone/>
              <a:tabLst>
                <a:tab pos="457200" algn="l"/>
                <a:tab pos="914400" algn="l"/>
                <a:tab pos="1371600" algn="l"/>
              </a:tabLst>
              <a:defRPr sz="1000">
                <a:solidFill>
                  <a:srgbClr val="FFFFFF"/>
                </a:solidFill>
                <a:latin typeface="Times New Roman" pitchFamily="16" charset="0"/>
              </a:defRPr>
            </a:lvl1pPr>
          </a:lstStyle>
          <a:p>
            <a:endParaRPr lang="el-GR"/>
          </a:p>
        </p:txBody>
      </p:sp>
      <p:sp>
        <p:nvSpPr>
          <p:cNvPr id="6149" name="Text Box 5"/>
          <p:cNvSpPr txBox="1">
            <a:spLocks noChangeArrowheads="1"/>
          </p:cNvSpPr>
          <p:nvPr/>
        </p:nvSpPr>
        <p:spPr bwMode="auto">
          <a:xfrm>
            <a:off x="609600" y="6356350"/>
            <a:ext cx="2895600" cy="365125"/>
          </a:xfrm>
          <a:prstGeom prst="rect">
            <a:avLst/>
          </a:prstGeom>
          <a:noFill/>
          <a:ln w="9525" cap="flat">
            <a:noFill/>
            <a:round/>
            <a:headEnd/>
            <a:tailEnd/>
          </a:ln>
          <a:effectLst/>
        </p:spPr>
        <p:txBody>
          <a:bodyPr wrap="none" anchor="ctr"/>
          <a:lstStyle/>
          <a:p>
            <a:endParaRPr lang="en-US"/>
          </a:p>
        </p:txBody>
      </p:sp>
      <p:sp>
        <p:nvSpPr>
          <p:cNvPr id="6150" name="Rectangle 6"/>
          <p:cNvSpPr>
            <a:spLocks noGrp="1" noChangeArrowheads="1"/>
          </p:cNvSpPr>
          <p:nvPr>
            <p:ph type="sldNum"/>
          </p:nvPr>
        </p:nvSpPr>
        <p:spPr bwMode="auto">
          <a:xfrm>
            <a:off x="7543800" y="6356350"/>
            <a:ext cx="989013" cy="3635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lgn="r">
              <a:buClr>
                <a:srgbClr val="FFFFFF"/>
              </a:buClr>
              <a:buSzPct val="45000"/>
              <a:buFont typeface="StarSymbol" charset="0"/>
              <a:buNone/>
              <a:tabLst>
                <a:tab pos="457200" algn="l"/>
                <a:tab pos="914400" algn="l"/>
              </a:tabLst>
              <a:defRPr sz="1100">
                <a:solidFill>
                  <a:srgbClr val="FFFFFF"/>
                </a:solidFill>
                <a:latin typeface="Times New Roman" pitchFamily="16" charset="0"/>
              </a:defRPr>
            </a:lvl1pPr>
          </a:lstStyle>
          <a:p>
            <a:fld id="{2313486E-0B10-4B04-B748-2B65C7142817}"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2pPr>
      <a:lvl3pPr marL="11430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3pPr>
      <a:lvl4pPr marL="16002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4pPr>
      <a:lvl5pPr marL="20574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3000">
          <a:solidFill>
            <a:srgbClr val="FFFFFF"/>
          </a:solidFill>
          <a:latin typeface="Arial Narrow" pitchFamily="32" charset="0"/>
          <a:ea typeface="DejaVu Sans" charset="0"/>
          <a:cs typeface="DejaVu Sans" charset="0"/>
        </a:defRPr>
      </a:lvl9pPr>
    </p:titleStyle>
    <p:bodyStyle>
      <a:lvl1pPr marL="342900" indent="-3429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1pPr>
      <a:lvl2pPr marL="742950" indent="-28575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2pPr>
      <a:lvl3pPr marL="11430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3pPr>
      <a:lvl4pPr marL="16002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4pPr>
      <a:lvl5pPr marL="20574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5pPr>
      <a:lvl6pPr marL="25146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6pPr>
      <a:lvl7pPr marL="29718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7pPr>
      <a:lvl8pPr marL="34290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8pPr>
      <a:lvl9pPr marL="3886200" indent="-228600" algn="l" defTabSz="457200" rtl="0" eaLnBrk="0" fontAlgn="base" hangingPunct="0">
        <a:spcBef>
          <a:spcPts val="425"/>
        </a:spcBef>
        <a:spcAft>
          <a:spcPts val="600"/>
        </a:spcAft>
        <a:buClr>
          <a:srgbClr val="000000"/>
        </a:buClr>
        <a:buSzPct val="100000"/>
        <a:buFont typeface="Times New Roman" pitchFamily="16" charset="0"/>
        <a:defRPr sz="17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A77A9"/>
            </a:gs>
            <a:gs pos="100000">
              <a:srgbClr val="000000"/>
            </a:gs>
          </a:gsLst>
          <a:lin ang="5400000" scaled="1"/>
        </a:gradFill>
        <a:effectLst/>
      </p:bgPr>
    </p:bg>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365125" cy="6854825"/>
          </a:xfrm>
          <a:prstGeom prst="rect">
            <a:avLst/>
          </a:prstGeom>
          <a:solidFill>
            <a:srgbClr val="FFFFFF"/>
          </a:solidFill>
          <a:ln w="9525" cap="flat">
            <a:noFill/>
            <a:round/>
            <a:headEnd/>
            <a:tailEnd/>
          </a:ln>
          <a:effectLst/>
        </p:spPr>
        <p:txBody>
          <a:bodyPr wrap="none" anchor="ctr"/>
          <a:lstStyle/>
          <a:p>
            <a:endParaRPr lang="en-US"/>
          </a:p>
        </p:txBody>
      </p:sp>
      <p:sp>
        <p:nvSpPr>
          <p:cNvPr id="7170" name="Rectangle 2"/>
          <p:cNvSpPr>
            <a:spLocks noChangeArrowheads="1"/>
          </p:cNvSpPr>
          <p:nvPr/>
        </p:nvSpPr>
        <p:spPr bwMode="auto">
          <a:xfrm>
            <a:off x="309563" y="681038"/>
            <a:ext cx="46037" cy="365125"/>
          </a:xfrm>
          <a:prstGeom prst="rect">
            <a:avLst/>
          </a:prstGeom>
          <a:solidFill>
            <a:srgbClr val="000000"/>
          </a:solidFill>
          <a:ln w="9525" cap="flat">
            <a:noFill/>
            <a:round/>
            <a:headEnd/>
            <a:tailEnd/>
          </a:ln>
          <a:effectLst/>
        </p:spPr>
        <p:txBody>
          <a:bodyPr wrap="none" anchor="ctr"/>
          <a:lstStyle/>
          <a:p>
            <a:endParaRPr lang="en-US"/>
          </a:p>
        </p:txBody>
      </p:sp>
      <p:sp>
        <p:nvSpPr>
          <p:cNvPr id="7171" name="Rectangle 3"/>
          <p:cNvSpPr>
            <a:spLocks noChangeArrowheads="1"/>
          </p:cNvSpPr>
          <p:nvPr/>
        </p:nvSpPr>
        <p:spPr bwMode="auto">
          <a:xfrm>
            <a:off x="268288" y="681038"/>
            <a:ext cx="28575" cy="365125"/>
          </a:xfrm>
          <a:prstGeom prst="rect">
            <a:avLst/>
          </a:prstGeom>
          <a:solidFill>
            <a:srgbClr val="000000"/>
          </a:solidFill>
          <a:ln w="9525" cap="flat">
            <a:noFill/>
            <a:round/>
            <a:headEnd/>
            <a:tailEnd/>
          </a:ln>
          <a:effectLst/>
        </p:spPr>
        <p:txBody>
          <a:bodyPr wrap="none" anchor="ctr"/>
          <a:lstStyle/>
          <a:p>
            <a:endParaRPr lang="en-US"/>
          </a:p>
        </p:txBody>
      </p:sp>
      <p:sp>
        <p:nvSpPr>
          <p:cNvPr id="7172" name="Rectangle 4"/>
          <p:cNvSpPr>
            <a:spLocks noChangeArrowheads="1"/>
          </p:cNvSpPr>
          <p:nvPr/>
        </p:nvSpPr>
        <p:spPr bwMode="auto">
          <a:xfrm>
            <a:off x="249238" y="681038"/>
            <a:ext cx="9525" cy="365125"/>
          </a:xfrm>
          <a:prstGeom prst="rect">
            <a:avLst/>
          </a:prstGeom>
          <a:solidFill>
            <a:srgbClr val="000000"/>
          </a:solidFill>
          <a:ln w="9525" cap="flat">
            <a:noFill/>
            <a:round/>
            <a:headEnd/>
            <a:tailEnd/>
          </a:ln>
          <a:effectLst/>
        </p:spPr>
        <p:txBody>
          <a:bodyPr wrap="none" anchor="ctr"/>
          <a:lstStyle/>
          <a:p>
            <a:endParaRPr lang="en-US"/>
          </a:p>
        </p:txBody>
      </p:sp>
      <p:sp>
        <p:nvSpPr>
          <p:cNvPr id="7173" name="Rectangle 5"/>
          <p:cNvSpPr>
            <a:spLocks noChangeArrowheads="1"/>
          </p:cNvSpPr>
          <p:nvPr/>
        </p:nvSpPr>
        <p:spPr bwMode="auto">
          <a:xfrm>
            <a:off x="222250" y="681038"/>
            <a:ext cx="7938" cy="365125"/>
          </a:xfrm>
          <a:prstGeom prst="rect">
            <a:avLst/>
          </a:prstGeom>
          <a:solidFill>
            <a:srgbClr val="000000"/>
          </a:solidFill>
          <a:ln w="9525" cap="flat">
            <a:noFill/>
            <a:round/>
            <a:headEnd/>
            <a:tailEnd/>
          </a:ln>
          <a:effectLst/>
        </p:spPr>
        <p:txBody>
          <a:bodyPr wrap="none" anchor="ctr"/>
          <a:lstStyle/>
          <a:p>
            <a:endParaRPr lang="en-US"/>
          </a:p>
        </p:txBody>
      </p:sp>
      <p:sp>
        <p:nvSpPr>
          <p:cNvPr id="7174" name="Rectangle 6"/>
          <p:cNvSpPr>
            <a:spLocks noChangeArrowheads="1"/>
          </p:cNvSpPr>
          <p:nvPr/>
        </p:nvSpPr>
        <p:spPr bwMode="auto">
          <a:xfrm>
            <a:off x="255588" y="5046663"/>
            <a:ext cx="73025" cy="1692275"/>
          </a:xfrm>
          <a:prstGeom prst="rect">
            <a:avLst/>
          </a:prstGeom>
          <a:solidFill>
            <a:srgbClr val="EA157A"/>
          </a:solidFill>
          <a:ln w="9525" cap="flat">
            <a:noFill/>
            <a:round/>
            <a:headEnd/>
            <a:tailEnd/>
          </a:ln>
          <a:effectLst/>
        </p:spPr>
        <p:txBody>
          <a:bodyPr wrap="none" anchor="ctr"/>
          <a:lstStyle/>
          <a:p>
            <a:endParaRPr lang="en-US"/>
          </a:p>
        </p:txBody>
      </p:sp>
      <p:sp>
        <p:nvSpPr>
          <p:cNvPr id="7175" name="Rectangle 7"/>
          <p:cNvSpPr>
            <a:spLocks noChangeArrowheads="1"/>
          </p:cNvSpPr>
          <p:nvPr/>
        </p:nvSpPr>
        <p:spPr bwMode="auto">
          <a:xfrm>
            <a:off x="255588" y="4797425"/>
            <a:ext cx="73025" cy="228600"/>
          </a:xfrm>
          <a:prstGeom prst="rect">
            <a:avLst/>
          </a:prstGeom>
          <a:solidFill>
            <a:srgbClr val="FEB80A"/>
          </a:solidFill>
          <a:ln w="9525" cap="flat">
            <a:noFill/>
            <a:round/>
            <a:headEnd/>
            <a:tailEnd/>
          </a:ln>
          <a:effectLst/>
        </p:spPr>
        <p:txBody>
          <a:bodyPr wrap="none" anchor="ctr"/>
          <a:lstStyle/>
          <a:p>
            <a:endParaRPr lang="en-US"/>
          </a:p>
        </p:txBody>
      </p:sp>
      <p:sp>
        <p:nvSpPr>
          <p:cNvPr id="7176" name="Rectangle 8"/>
          <p:cNvSpPr>
            <a:spLocks noChangeArrowheads="1"/>
          </p:cNvSpPr>
          <p:nvPr/>
        </p:nvSpPr>
        <p:spPr bwMode="auto">
          <a:xfrm>
            <a:off x="255588" y="4637088"/>
            <a:ext cx="73025" cy="138112"/>
          </a:xfrm>
          <a:prstGeom prst="rect">
            <a:avLst/>
          </a:prstGeom>
          <a:solidFill>
            <a:srgbClr val="4E5B6F"/>
          </a:solidFill>
          <a:ln w="9525" cap="flat">
            <a:noFill/>
            <a:round/>
            <a:headEnd/>
            <a:tailEnd/>
          </a:ln>
          <a:effectLst/>
        </p:spPr>
        <p:txBody>
          <a:bodyPr wrap="none" anchor="ctr"/>
          <a:lstStyle/>
          <a:p>
            <a:endParaRPr lang="en-US"/>
          </a:p>
        </p:txBody>
      </p:sp>
      <p:sp>
        <p:nvSpPr>
          <p:cNvPr id="7177" name="Rectangle 9"/>
          <p:cNvSpPr>
            <a:spLocks noChangeArrowheads="1"/>
          </p:cNvSpPr>
          <p:nvPr/>
        </p:nvSpPr>
        <p:spPr bwMode="auto">
          <a:xfrm>
            <a:off x="255588" y="4541838"/>
            <a:ext cx="73025" cy="74612"/>
          </a:xfrm>
          <a:prstGeom prst="rect">
            <a:avLst/>
          </a:prstGeom>
          <a:solidFill>
            <a:srgbClr val="EA157A"/>
          </a:solidFill>
          <a:ln w="9525" cap="flat">
            <a:noFill/>
            <a:round/>
            <a:headEnd/>
            <a:tailEnd/>
          </a:ln>
          <a:effectLst/>
        </p:spPr>
        <p:txBody>
          <a:bodyPr wrap="none" anchor="ctr"/>
          <a:lstStyle/>
          <a:p>
            <a:endParaRPr lang="en-US"/>
          </a:p>
        </p:txBody>
      </p:sp>
      <p:sp>
        <p:nvSpPr>
          <p:cNvPr id="7178" name="Rectangle 10"/>
          <p:cNvSpPr>
            <a:spLocks noGrp="1" noChangeArrowheads="1"/>
          </p:cNvSpPr>
          <p:nvPr>
            <p:ph type="title"/>
          </p:nvPr>
        </p:nvSpPr>
        <p:spPr bwMode="auto">
          <a:xfrm>
            <a:off x="914400" y="512763"/>
            <a:ext cx="7770813" cy="13112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title text format</a:t>
            </a:r>
          </a:p>
        </p:txBody>
      </p:sp>
      <p:sp>
        <p:nvSpPr>
          <p:cNvPr id="7179" name="Rectangle 11"/>
          <p:cNvSpPr>
            <a:spLocks noGrp="1" noChangeArrowheads="1"/>
          </p:cNvSpPr>
          <p:nvPr>
            <p:ph type="body" idx="1"/>
          </p:nvPr>
        </p:nvSpPr>
        <p:spPr bwMode="auto">
          <a:xfrm>
            <a:off x="914400" y="1784350"/>
            <a:ext cx="7770813" cy="45704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7180" name="Rectangle 12"/>
          <p:cNvSpPr>
            <a:spLocks noGrp="1" noChangeArrowheads="1"/>
          </p:cNvSpPr>
          <p:nvPr>
            <p:ph type="dt"/>
          </p:nvPr>
        </p:nvSpPr>
        <p:spPr bwMode="auto">
          <a:xfrm>
            <a:off x="6477000" y="6416675"/>
            <a:ext cx="21320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 pos="914400" algn="l"/>
                <a:tab pos="1371600" algn="l"/>
                <a:tab pos="1828800" algn="l"/>
              </a:tabLst>
              <a:defRPr sz="1100">
                <a:solidFill>
                  <a:srgbClr val="D6ECFF"/>
                </a:solidFill>
                <a:latin typeface="Times New Roman" pitchFamily="16" charset="0"/>
              </a:defRPr>
            </a:lvl1pPr>
          </a:lstStyle>
          <a:p>
            <a:endParaRPr lang="el-GR"/>
          </a:p>
        </p:txBody>
      </p:sp>
      <p:sp>
        <p:nvSpPr>
          <p:cNvPr id="7181" name="Text Box 13"/>
          <p:cNvSpPr txBox="1">
            <a:spLocks noChangeArrowheads="1"/>
          </p:cNvSpPr>
          <p:nvPr/>
        </p:nvSpPr>
        <p:spPr bwMode="auto">
          <a:xfrm>
            <a:off x="914400" y="6416675"/>
            <a:ext cx="5562600" cy="365125"/>
          </a:xfrm>
          <a:prstGeom prst="rect">
            <a:avLst/>
          </a:prstGeom>
          <a:noFill/>
          <a:ln w="9525" cap="flat">
            <a:noFill/>
            <a:round/>
            <a:headEnd/>
            <a:tailEnd/>
          </a:ln>
          <a:effectLst/>
        </p:spPr>
        <p:txBody>
          <a:bodyPr wrap="none" anchor="ctr"/>
          <a:lstStyle/>
          <a:p>
            <a:endParaRPr lang="en-US"/>
          </a:p>
        </p:txBody>
      </p:sp>
      <p:sp>
        <p:nvSpPr>
          <p:cNvPr id="7182" name="Rectangle 14"/>
          <p:cNvSpPr>
            <a:spLocks noGrp="1" noChangeArrowheads="1"/>
          </p:cNvSpPr>
          <p:nvPr>
            <p:ph type="sldNum"/>
          </p:nvPr>
        </p:nvSpPr>
        <p:spPr bwMode="auto">
          <a:xfrm>
            <a:off x="8610600" y="6416675"/>
            <a:ext cx="4556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Lst>
              <a:defRPr sz="1200">
                <a:solidFill>
                  <a:srgbClr val="D6ECFF"/>
                </a:solidFill>
                <a:latin typeface="Times New Roman" pitchFamily="16" charset="0"/>
              </a:defRPr>
            </a:lvl1pPr>
          </a:lstStyle>
          <a:p>
            <a:fld id="{5C49F99B-EDF9-4469-BB3B-4970D0D918D8}"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2pPr>
      <a:lvl3pPr marL="11430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3pPr>
      <a:lvl4pPr marL="16002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4pPr>
      <a:lvl5pPr marL="20574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itchFamily="16" charset="0"/>
        <a:defRPr sz="3000">
          <a:solidFill>
            <a:srgbClr val="FFFFFF"/>
          </a:solidFill>
          <a:latin typeface="+mn-lt"/>
          <a:ea typeface="+mn-ea"/>
          <a:cs typeface="+mn-cs"/>
        </a:defRPr>
      </a:lvl1pPr>
      <a:lvl2pPr marL="742950" indent="-285750" algn="l" defTabSz="457200" rtl="0" eaLnBrk="0" fontAlgn="base" hangingPunct="0">
        <a:spcBef>
          <a:spcPts val="650"/>
        </a:spcBef>
        <a:spcAft>
          <a:spcPct val="0"/>
        </a:spcAft>
        <a:buClr>
          <a:srgbClr val="000000"/>
        </a:buClr>
        <a:buSzPct val="100000"/>
        <a:buFont typeface="Times New Roman" pitchFamily="16" charset="0"/>
        <a:defRPr sz="26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FFFFFF"/>
          </a:solidFill>
          <a:latin typeface="+mn-lt"/>
          <a:ea typeface="+mn-ea"/>
          <a:cs typeface="+mn-cs"/>
        </a:defRPr>
      </a:lvl3pPr>
      <a:lvl4pPr marL="1600200" indent="-228600" algn="l" defTabSz="457200" rtl="0" eaLnBrk="0" fontAlgn="base" hangingPunct="0">
        <a:spcBef>
          <a:spcPts val="550"/>
        </a:spcBef>
        <a:spcAft>
          <a:spcPct val="0"/>
        </a:spcAft>
        <a:buClr>
          <a:srgbClr val="000000"/>
        </a:buClr>
        <a:buSzPct val="100000"/>
        <a:buFont typeface="Times New Roman" pitchFamily="16" charset="0"/>
        <a:defRPr sz="2200">
          <a:solidFill>
            <a:srgbClr val="FFFFFF"/>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A77A9"/>
            </a:gs>
            <a:gs pos="100000">
              <a:srgbClr val="000000"/>
            </a:gs>
          </a:gsLst>
          <a:lin ang="5400000" scaled="1"/>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0"/>
            <a:ext cx="365125" cy="6854825"/>
          </a:xfrm>
          <a:prstGeom prst="rect">
            <a:avLst/>
          </a:prstGeom>
          <a:solidFill>
            <a:srgbClr val="FFFFFF"/>
          </a:solidFill>
          <a:ln w="9525" cap="flat">
            <a:noFill/>
            <a:round/>
            <a:headEnd/>
            <a:tailEnd/>
          </a:ln>
          <a:effectLst/>
        </p:spPr>
        <p:txBody>
          <a:bodyPr wrap="none" anchor="ctr"/>
          <a:lstStyle/>
          <a:p>
            <a:endParaRPr lang="en-US"/>
          </a:p>
        </p:txBody>
      </p:sp>
      <p:sp>
        <p:nvSpPr>
          <p:cNvPr id="8194" name="Rectangle 2"/>
          <p:cNvSpPr>
            <a:spLocks noChangeArrowheads="1"/>
          </p:cNvSpPr>
          <p:nvPr/>
        </p:nvSpPr>
        <p:spPr bwMode="auto">
          <a:xfrm>
            <a:off x="255588" y="5046663"/>
            <a:ext cx="73025" cy="1692275"/>
          </a:xfrm>
          <a:prstGeom prst="rect">
            <a:avLst/>
          </a:prstGeom>
          <a:solidFill>
            <a:srgbClr val="EA157A"/>
          </a:solidFill>
          <a:ln w="9525" cap="flat">
            <a:noFill/>
            <a:round/>
            <a:headEnd/>
            <a:tailEnd/>
          </a:ln>
          <a:effectLst/>
        </p:spPr>
        <p:txBody>
          <a:bodyPr wrap="none" anchor="ctr"/>
          <a:lstStyle/>
          <a:p>
            <a:endParaRPr lang="en-US"/>
          </a:p>
        </p:txBody>
      </p:sp>
      <p:sp>
        <p:nvSpPr>
          <p:cNvPr id="8195" name="Rectangle 3"/>
          <p:cNvSpPr>
            <a:spLocks noChangeArrowheads="1"/>
          </p:cNvSpPr>
          <p:nvPr/>
        </p:nvSpPr>
        <p:spPr bwMode="auto">
          <a:xfrm>
            <a:off x="255588" y="4797425"/>
            <a:ext cx="73025" cy="228600"/>
          </a:xfrm>
          <a:prstGeom prst="rect">
            <a:avLst/>
          </a:prstGeom>
          <a:solidFill>
            <a:srgbClr val="FEB80A"/>
          </a:solidFill>
          <a:ln w="9525" cap="flat">
            <a:noFill/>
            <a:round/>
            <a:headEnd/>
            <a:tailEnd/>
          </a:ln>
          <a:effectLst/>
        </p:spPr>
        <p:txBody>
          <a:bodyPr wrap="none" anchor="ctr"/>
          <a:lstStyle/>
          <a:p>
            <a:endParaRPr lang="en-US"/>
          </a:p>
        </p:txBody>
      </p:sp>
      <p:sp>
        <p:nvSpPr>
          <p:cNvPr id="8196" name="Rectangle 4"/>
          <p:cNvSpPr>
            <a:spLocks noChangeArrowheads="1"/>
          </p:cNvSpPr>
          <p:nvPr/>
        </p:nvSpPr>
        <p:spPr bwMode="auto">
          <a:xfrm>
            <a:off x="255588" y="4637088"/>
            <a:ext cx="73025" cy="138112"/>
          </a:xfrm>
          <a:prstGeom prst="rect">
            <a:avLst/>
          </a:prstGeom>
          <a:solidFill>
            <a:srgbClr val="4E5B6F"/>
          </a:solidFill>
          <a:ln w="9525" cap="flat">
            <a:noFill/>
            <a:round/>
            <a:headEnd/>
            <a:tailEnd/>
          </a:ln>
          <a:effectLst/>
        </p:spPr>
        <p:txBody>
          <a:bodyPr wrap="none" anchor="ctr"/>
          <a:lstStyle/>
          <a:p>
            <a:endParaRPr lang="en-US"/>
          </a:p>
        </p:txBody>
      </p:sp>
      <p:sp>
        <p:nvSpPr>
          <p:cNvPr id="8197" name="Rectangle 5"/>
          <p:cNvSpPr>
            <a:spLocks noChangeArrowheads="1"/>
          </p:cNvSpPr>
          <p:nvPr/>
        </p:nvSpPr>
        <p:spPr bwMode="auto">
          <a:xfrm>
            <a:off x="255588" y="4541838"/>
            <a:ext cx="73025" cy="74612"/>
          </a:xfrm>
          <a:prstGeom prst="rect">
            <a:avLst/>
          </a:prstGeom>
          <a:solidFill>
            <a:srgbClr val="EA157A"/>
          </a:solidFill>
          <a:ln w="9525" cap="flat">
            <a:noFill/>
            <a:round/>
            <a:headEnd/>
            <a:tailEnd/>
          </a:ln>
          <a:effectLst/>
        </p:spPr>
        <p:txBody>
          <a:bodyPr wrap="none" anchor="ctr"/>
          <a:lstStyle/>
          <a:p>
            <a:endParaRPr lang="en-US"/>
          </a:p>
        </p:txBody>
      </p:sp>
      <p:sp>
        <p:nvSpPr>
          <p:cNvPr id="8198" name="Rectangle 6"/>
          <p:cNvSpPr>
            <a:spLocks noChangeArrowheads="1"/>
          </p:cNvSpPr>
          <p:nvPr/>
        </p:nvSpPr>
        <p:spPr bwMode="auto">
          <a:xfrm>
            <a:off x="309563" y="681038"/>
            <a:ext cx="46037" cy="365125"/>
          </a:xfrm>
          <a:prstGeom prst="rect">
            <a:avLst/>
          </a:prstGeom>
          <a:solidFill>
            <a:srgbClr val="000000"/>
          </a:solidFill>
          <a:ln w="9525" cap="flat">
            <a:noFill/>
            <a:round/>
            <a:headEnd/>
            <a:tailEnd/>
          </a:ln>
          <a:effectLst/>
        </p:spPr>
        <p:txBody>
          <a:bodyPr wrap="none" anchor="ctr"/>
          <a:lstStyle/>
          <a:p>
            <a:endParaRPr lang="en-US"/>
          </a:p>
        </p:txBody>
      </p:sp>
      <p:sp>
        <p:nvSpPr>
          <p:cNvPr id="8199" name="Rectangle 7"/>
          <p:cNvSpPr>
            <a:spLocks noChangeArrowheads="1"/>
          </p:cNvSpPr>
          <p:nvPr/>
        </p:nvSpPr>
        <p:spPr bwMode="auto">
          <a:xfrm>
            <a:off x="268288" y="681038"/>
            <a:ext cx="28575" cy="365125"/>
          </a:xfrm>
          <a:prstGeom prst="rect">
            <a:avLst/>
          </a:prstGeom>
          <a:solidFill>
            <a:srgbClr val="000000"/>
          </a:solidFill>
          <a:ln w="9525" cap="flat">
            <a:noFill/>
            <a:round/>
            <a:headEnd/>
            <a:tailEnd/>
          </a:ln>
          <a:effectLst/>
        </p:spPr>
        <p:txBody>
          <a:bodyPr wrap="none" anchor="ctr"/>
          <a:lstStyle/>
          <a:p>
            <a:endParaRPr lang="en-US"/>
          </a:p>
        </p:txBody>
      </p:sp>
      <p:sp>
        <p:nvSpPr>
          <p:cNvPr id="8200" name="Rectangle 8"/>
          <p:cNvSpPr>
            <a:spLocks noChangeArrowheads="1"/>
          </p:cNvSpPr>
          <p:nvPr/>
        </p:nvSpPr>
        <p:spPr bwMode="auto">
          <a:xfrm>
            <a:off x="249238" y="681038"/>
            <a:ext cx="9525" cy="365125"/>
          </a:xfrm>
          <a:prstGeom prst="rect">
            <a:avLst/>
          </a:prstGeom>
          <a:solidFill>
            <a:srgbClr val="000000"/>
          </a:solidFill>
          <a:ln w="9525" cap="flat">
            <a:noFill/>
            <a:round/>
            <a:headEnd/>
            <a:tailEnd/>
          </a:ln>
          <a:effectLst/>
        </p:spPr>
        <p:txBody>
          <a:bodyPr wrap="none" anchor="ctr"/>
          <a:lstStyle/>
          <a:p>
            <a:endParaRPr lang="en-US"/>
          </a:p>
        </p:txBody>
      </p:sp>
      <p:sp>
        <p:nvSpPr>
          <p:cNvPr id="8201" name="Rectangle 9"/>
          <p:cNvSpPr>
            <a:spLocks noChangeArrowheads="1"/>
          </p:cNvSpPr>
          <p:nvPr/>
        </p:nvSpPr>
        <p:spPr bwMode="auto">
          <a:xfrm>
            <a:off x="222250" y="681038"/>
            <a:ext cx="7938" cy="365125"/>
          </a:xfrm>
          <a:prstGeom prst="rect">
            <a:avLst/>
          </a:prstGeom>
          <a:solidFill>
            <a:srgbClr val="000000"/>
          </a:solidFill>
          <a:ln w="9525" cap="flat">
            <a:noFill/>
            <a:round/>
            <a:headEnd/>
            <a:tailEnd/>
          </a:ln>
          <a:effectLst/>
        </p:spPr>
        <p:txBody>
          <a:bodyPr wrap="none" anchor="ctr"/>
          <a:lstStyle/>
          <a:p>
            <a:endParaRPr lang="en-US"/>
          </a:p>
        </p:txBody>
      </p:sp>
      <p:sp>
        <p:nvSpPr>
          <p:cNvPr id="8202" name="Freeform 10"/>
          <p:cNvSpPr>
            <a:spLocks noChangeArrowheads="1"/>
          </p:cNvSpPr>
          <p:nvPr/>
        </p:nvSpPr>
        <p:spPr bwMode="auto">
          <a:xfrm>
            <a:off x="4829175" y="1073150"/>
            <a:ext cx="4321175" cy="5791200"/>
          </a:xfrm>
          <a:custGeom>
            <a:avLst/>
            <a:gdLst>
              <a:gd name="G0" fmla="+- 2352 0 0"/>
              <a:gd name="G1" fmla="+- 1 0 0"/>
              <a:gd name="G2" fmla="+- 1 0 0"/>
              <a:gd name="G3" fmla="+- 3645 0 0"/>
              <a:gd name="G4" fmla="*/ 1 16385 2"/>
              <a:gd name="G5" fmla="+- 1 0 0"/>
              <a:gd name="G6" fmla="+- 1 0 0"/>
              <a:gd name="T0" fmla="*/ 0 w 2736"/>
              <a:gd name="T1" fmla="*/ 5791200 h 3648"/>
              <a:gd name="T2" fmla="*/ 1137151 w 2736"/>
              <a:gd name="T3" fmla="*/ 3200400 h 3648"/>
              <a:gd name="T4" fmla="*/ 4321175 w 2736"/>
              <a:gd name="T5" fmla="*/ 0 h 3648"/>
              <a:gd name="T6" fmla="*/ 4321175 w 2736"/>
              <a:gd name="T7" fmla="*/ 152400 h 3648"/>
              <a:gd name="T8" fmla="*/ 1175056 w 2736"/>
              <a:gd name="T9" fmla="*/ 3235325 h 3648"/>
              <a:gd name="T10" fmla="*/ 75810 w 2736"/>
              <a:gd name="T11" fmla="*/ 5791200 h 3648"/>
              <a:gd name="T12" fmla="*/ 0 w 2736"/>
              <a:gd name="T13" fmla="*/ 5791200 h 3648"/>
              <a:gd name="T14" fmla="*/ 0 w 2736"/>
              <a:gd name="T15" fmla="*/ 0 h 3648"/>
              <a:gd name="T16" fmla="*/ 2736 w 2736"/>
              <a:gd name="T17" fmla="*/ 3648 h 3648"/>
            </a:gdLst>
            <a:ahLst/>
            <a:cxnLst>
              <a:cxn ang="0">
                <a:pos x="T0" y="T1"/>
              </a:cxn>
              <a:cxn ang="0">
                <a:pos x="T2" y="T3"/>
              </a:cxn>
              <a:cxn ang="0">
                <a:pos x="T4" y="T5"/>
              </a:cxn>
              <a:cxn ang="0">
                <a:pos x="T6" y="T7"/>
              </a:cxn>
              <a:cxn ang="0">
                <a:pos x="T8" y="T9"/>
              </a:cxn>
              <a:cxn ang="0">
                <a:pos x="T10" y="T11"/>
              </a:cxn>
              <a:cxn ang="0">
                <a:pos x="T12" y="T13"/>
              </a:cxn>
            </a:cxnLst>
            <a:rect l="T14" t="T15" r="T16" b="T17"/>
            <a:pathLst>
              <a:path w="2736" h="3648">
                <a:moveTo>
                  <a:pt x="0" y="3648"/>
                </a:moveTo>
                <a:lnTo>
                  <a:pt x="720" y="2016"/>
                </a:lnTo>
                <a:lnTo>
                  <a:pt x="2736" y="672"/>
                </a:lnTo>
                <a:lnTo>
                  <a:pt x="2736" y="720"/>
                </a:lnTo>
                <a:lnTo>
                  <a:pt x="744" y="2038"/>
                </a:lnTo>
                <a:lnTo>
                  <a:pt x="48" y="3648"/>
                </a:lnTo>
                <a:lnTo>
                  <a:pt x="0" y="3648"/>
                </a:lnTo>
                <a:close/>
              </a:path>
            </a:pathLst>
          </a:custGeom>
          <a:noFill/>
          <a:ln w="3240" cap="flat">
            <a:solidFill>
              <a:srgbClr val="EA157A"/>
            </a:solidFill>
            <a:round/>
            <a:headEnd/>
            <a:tailEnd/>
          </a:ln>
          <a:effectLst/>
        </p:spPr>
        <p:txBody>
          <a:bodyPr wrap="none" anchor="ctr"/>
          <a:lstStyle/>
          <a:p>
            <a:endParaRPr lang="en-US"/>
          </a:p>
        </p:txBody>
      </p:sp>
      <p:sp>
        <p:nvSpPr>
          <p:cNvPr id="8203" name="Freeform 11"/>
          <p:cNvSpPr>
            <a:spLocks noChangeArrowheads="1"/>
          </p:cNvSpPr>
          <p:nvPr/>
        </p:nvSpPr>
        <p:spPr bwMode="auto">
          <a:xfrm>
            <a:off x="374650" y="0"/>
            <a:ext cx="5513388" cy="6615113"/>
          </a:xfrm>
          <a:custGeom>
            <a:avLst/>
            <a:gdLst>
              <a:gd name="G0" fmla="+- 65488 0 0"/>
              <a:gd name="G1" fmla="+- 1 0 0"/>
              <a:gd name="G2" fmla="*/ 1 0 51712"/>
              <a:gd name="G3" fmla="+- 4077 0 0"/>
              <a:gd name="G4" fmla="*/ 1 16385 2"/>
              <a:gd name="G5" fmla="+- 1 0 0"/>
              <a:gd name="G6" fmla="+- 1 0 0"/>
              <a:gd name="T0" fmla="*/ 0 w 3504"/>
              <a:gd name="T1" fmla="*/ 6538193 h 4128"/>
              <a:gd name="T2" fmla="*/ 0 w 3504"/>
              <a:gd name="T3" fmla="*/ 6615113 h 4128"/>
              <a:gd name="T4" fmla="*/ 5513388 w 3504"/>
              <a:gd name="T5" fmla="*/ 4230596 h 4128"/>
              <a:gd name="T6" fmla="*/ 4531552 w 3504"/>
              <a:gd name="T7" fmla="*/ 0 h 4128"/>
              <a:gd name="T8" fmla="*/ 4456026 w 3504"/>
              <a:gd name="T9" fmla="*/ 0 h 4128"/>
              <a:gd name="T10" fmla="*/ 5452023 w 3504"/>
              <a:gd name="T11" fmla="*/ 4196943 h 4128"/>
              <a:gd name="T12" fmla="*/ 0 w 3504"/>
              <a:gd name="T13" fmla="*/ 6538193 h 4128"/>
              <a:gd name="T14" fmla="*/ 0 w 3504"/>
              <a:gd name="T15" fmla="*/ 0 h 4128"/>
              <a:gd name="T16" fmla="*/ 3504 w 3504"/>
              <a:gd name="T17" fmla="*/ 4128 h 4128"/>
            </a:gdLst>
            <a:ahLst/>
            <a:cxnLst>
              <a:cxn ang="0">
                <a:pos x="T0" y="T1"/>
              </a:cxn>
              <a:cxn ang="0">
                <a:pos x="T2" y="T3"/>
              </a:cxn>
              <a:cxn ang="0">
                <a:pos x="T4" y="T5"/>
              </a:cxn>
              <a:cxn ang="0">
                <a:pos x="T6" y="T7"/>
              </a:cxn>
              <a:cxn ang="0">
                <a:pos x="T8" y="T9"/>
              </a:cxn>
              <a:cxn ang="0">
                <a:pos x="T10" y="T11"/>
              </a:cxn>
              <a:cxn ang="0">
                <a:pos x="T12" y="T13"/>
              </a:cxn>
            </a:cxnLst>
            <a:rect l="T14" t="T15" r="T16" b="T17"/>
            <a:pathLst>
              <a:path w="3504" h="4128">
                <a:moveTo>
                  <a:pt x="0" y="4080"/>
                </a:moveTo>
                <a:lnTo>
                  <a:pt x="0" y="4128"/>
                </a:lnTo>
                <a:lnTo>
                  <a:pt x="3504" y="2640"/>
                </a:lnTo>
                <a:lnTo>
                  <a:pt x="2880" y="0"/>
                </a:lnTo>
                <a:lnTo>
                  <a:pt x="2832" y="0"/>
                </a:lnTo>
                <a:lnTo>
                  <a:pt x="3465" y="2619"/>
                </a:lnTo>
                <a:lnTo>
                  <a:pt x="0" y="4080"/>
                </a:lnTo>
                <a:close/>
              </a:path>
            </a:pathLst>
          </a:custGeom>
          <a:noFill/>
          <a:ln w="3240" cap="flat">
            <a:solidFill>
              <a:srgbClr val="EA157A"/>
            </a:solidFill>
            <a:round/>
            <a:headEnd/>
            <a:tailEnd/>
          </a:ln>
          <a:effectLst/>
        </p:spPr>
        <p:txBody>
          <a:bodyPr wrap="none" anchor="ctr"/>
          <a:lstStyle/>
          <a:p>
            <a:endParaRPr lang="en-US"/>
          </a:p>
        </p:txBody>
      </p:sp>
      <p:sp>
        <p:nvSpPr>
          <p:cNvPr id="8204" name="Freeform 12"/>
          <p:cNvSpPr>
            <a:spLocks noChangeArrowheads="1"/>
          </p:cNvSpPr>
          <p:nvPr/>
        </p:nvSpPr>
        <p:spPr bwMode="auto">
          <a:xfrm rot="5220000">
            <a:off x="4464844" y="1483519"/>
            <a:ext cx="4114800" cy="1189038"/>
          </a:xfrm>
          <a:custGeom>
            <a:avLst/>
            <a:gdLst>
              <a:gd name="G0" fmla="+- 2208 0 0"/>
              <a:gd name="G1" fmla="+- 48 0 0"/>
              <a:gd name="G2" fmla="+- 2 0 0"/>
              <a:gd name="G3" fmla="*/ 1 2543 44192"/>
              <a:gd name="T0" fmla="*/ 0 w 3552"/>
              <a:gd name="T1" fmla="*/ 0 h 1344"/>
              <a:gd name="T2" fmla="*/ 3552 w 3552"/>
              <a:gd name="T3" fmla="*/ 1344 h 1344"/>
              <a:gd name="T4" fmla="*/ 0 w 3552"/>
              <a:gd name="T5" fmla="*/ 48 h 1344"/>
              <a:gd name="T6" fmla="*/ 0 w 3552"/>
              <a:gd name="T7" fmla="*/ 0 h 1344"/>
              <a:gd name="T8" fmla="*/ 0 w 3552"/>
              <a:gd name="T9" fmla="*/ 0 h 1344"/>
              <a:gd name="T10" fmla="*/ 3552 w 3552"/>
              <a:gd name="T11" fmla="*/ 1344 h 1344"/>
            </a:gdLst>
            <a:ahLst/>
            <a:cxnLst>
              <a:cxn ang="0">
                <a:pos x="T0" y="T1"/>
              </a:cxn>
              <a:cxn ang="0">
                <a:pos x="T2" y="T3"/>
              </a:cxn>
              <a:cxn ang="0">
                <a:pos x="T4" y="T5"/>
              </a:cxn>
              <a:cxn ang="0">
                <a:pos x="T6" y="T7"/>
              </a:cxn>
            </a:cxnLst>
            <a:rect l="T8" t="T9" r="T10" b="T11"/>
            <a:pathLst>
              <a:path w="3552" h="1344">
                <a:moveTo>
                  <a:pt x="0" y="0"/>
                </a:moveTo>
                <a:lnTo>
                  <a:pt x="3552" y="1344"/>
                </a:lnTo>
                <a:lnTo>
                  <a:pt x="0" y="48"/>
                </a:lnTo>
                <a:lnTo>
                  <a:pt x="0" y="0"/>
                </a:lnTo>
                <a:close/>
              </a:path>
            </a:pathLst>
          </a:custGeom>
          <a:solidFill>
            <a:srgbClr val="586986">
              <a:alpha val="29999"/>
            </a:srgbClr>
          </a:solidFill>
          <a:ln w="9525" cap="flat">
            <a:noFill/>
            <a:round/>
            <a:headEnd/>
            <a:tailEnd/>
          </a:ln>
          <a:effectLst/>
        </p:spPr>
        <p:txBody>
          <a:bodyPr wrap="none" anchor="ctr"/>
          <a:lstStyle/>
          <a:p>
            <a:endParaRPr lang="en-US"/>
          </a:p>
        </p:txBody>
      </p:sp>
      <p:sp>
        <p:nvSpPr>
          <p:cNvPr id="8205" name="Freeform 13"/>
          <p:cNvSpPr>
            <a:spLocks noChangeArrowheads="1"/>
          </p:cNvSpPr>
          <p:nvPr/>
        </p:nvSpPr>
        <p:spPr bwMode="auto">
          <a:xfrm>
            <a:off x="5943600" y="0"/>
            <a:ext cx="2743200" cy="4267200"/>
          </a:xfrm>
          <a:custGeom>
            <a:avLst/>
            <a:gdLst>
              <a:gd name="G0" fmla="+- 1 0 0"/>
              <a:gd name="G1" fmla="+- 3792 0 0"/>
              <a:gd name="G2" fmla="+- 2 0 0"/>
              <a:gd name="G3" fmla="*/ 1 2543 44192"/>
              <a:gd name="T0" fmla="*/ 1104 w 1728"/>
              <a:gd name="T1" fmla="*/ 0 h 2688"/>
              <a:gd name="T2" fmla="*/ 1728 w 1728"/>
              <a:gd name="T3" fmla="*/ 0 h 2688"/>
              <a:gd name="T4" fmla="*/ 0 w 1728"/>
              <a:gd name="T5" fmla="*/ 2688 h 2688"/>
              <a:gd name="T6" fmla="*/ 1104 w 1728"/>
              <a:gd name="T7" fmla="*/ 0 h 2688"/>
              <a:gd name="T8" fmla="*/ 0 w 1728"/>
              <a:gd name="T9" fmla="*/ 0 h 2688"/>
              <a:gd name="T10" fmla="*/ 1728 w 1728"/>
              <a:gd name="T11" fmla="*/ 2688 h 2688"/>
            </a:gdLst>
            <a:ahLst/>
            <a:cxnLst>
              <a:cxn ang="0">
                <a:pos x="T0" y="T1"/>
              </a:cxn>
              <a:cxn ang="0">
                <a:pos x="T2" y="T3"/>
              </a:cxn>
              <a:cxn ang="0">
                <a:pos x="T4" y="T5"/>
              </a:cxn>
              <a:cxn ang="0">
                <a:pos x="T6" y="T7"/>
              </a:cxn>
            </a:cxnLst>
            <a:rect l="T8" t="T9" r="T10" b="T11"/>
            <a:pathLst>
              <a:path w="1728" h="2688">
                <a:moveTo>
                  <a:pt x="1104" y="0"/>
                </a:moveTo>
                <a:lnTo>
                  <a:pt x="1728" y="0"/>
                </a:lnTo>
                <a:lnTo>
                  <a:pt x="0" y="2688"/>
                </a:lnTo>
                <a:lnTo>
                  <a:pt x="1104" y="0"/>
                </a:lnTo>
                <a:close/>
              </a:path>
            </a:pathLst>
          </a:custGeom>
          <a:solidFill>
            <a:srgbClr val="556989">
              <a:alpha val="29999"/>
            </a:srgbClr>
          </a:solidFill>
          <a:ln w="9525" cap="flat">
            <a:noFill/>
            <a:round/>
            <a:headEnd/>
            <a:tailEnd/>
          </a:ln>
          <a:effectLst/>
        </p:spPr>
        <p:txBody>
          <a:bodyPr wrap="none" anchor="ctr"/>
          <a:lstStyle/>
          <a:p>
            <a:endParaRPr lang="en-US"/>
          </a:p>
        </p:txBody>
      </p:sp>
      <p:sp>
        <p:nvSpPr>
          <p:cNvPr id="8206" name="Freeform 14"/>
          <p:cNvSpPr>
            <a:spLocks noChangeArrowheads="1"/>
          </p:cNvSpPr>
          <p:nvPr/>
        </p:nvSpPr>
        <p:spPr bwMode="auto">
          <a:xfrm>
            <a:off x="5943600" y="4267200"/>
            <a:ext cx="3200400" cy="1143000"/>
          </a:xfrm>
          <a:custGeom>
            <a:avLst/>
            <a:gdLst>
              <a:gd name="G0" fmla="+- 1776 0 0"/>
              <a:gd name="G1" fmla="+- 1 0 0"/>
              <a:gd name="G2" fmla="+- 2 0 0"/>
              <a:gd name="G3" fmla="*/ 1 2543 44192"/>
              <a:gd name="T0" fmla="*/ 0 w 2016"/>
              <a:gd name="T1" fmla="*/ 0 h 720"/>
              <a:gd name="T2" fmla="*/ 2016 w 2016"/>
              <a:gd name="T3" fmla="*/ 240 h 720"/>
              <a:gd name="T4" fmla="*/ 2016 w 2016"/>
              <a:gd name="T5" fmla="*/ 720 h 720"/>
              <a:gd name="T6" fmla="*/ 0 w 2016"/>
              <a:gd name="T7" fmla="*/ 0 h 720"/>
              <a:gd name="T8" fmla="*/ 0 w 2016"/>
              <a:gd name="T9" fmla="*/ 0 h 720"/>
              <a:gd name="T10" fmla="*/ 2016 w 2016"/>
              <a:gd name="T11" fmla="*/ 720 h 720"/>
            </a:gdLst>
            <a:ahLst/>
            <a:cxnLst>
              <a:cxn ang="0">
                <a:pos x="T0" y="T1"/>
              </a:cxn>
              <a:cxn ang="0">
                <a:pos x="T2" y="T3"/>
              </a:cxn>
              <a:cxn ang="0">
                <a:pos x="T4" y="T5"/>
              </a:cxn>
              <a:cxn ang="0">
                <a:pos x="T6" y="T7"/>
              </a:cxn>
            </a:cxnLst>
            <a:rect l="T8" t="T9" r="T10" b="T11"/>
            <a:pathLst>
              <a:path w="2016" h="720">
                <a:moveTo>
                  <a:pt x="0" y="0"/>
                </a:moveTo>
                <a:lnTo>
                  <a:pt x="2016" y="240"/>
                </a:lnTo>
                <a:lnTo>
                  <a:pt x="2016" y="720"/>
                </a:lnTo>
                <a:lnTo>
                  <a:pt x="0" y="0"/>
                </a:lnTo>
                <a:close/>
              </a:path>
            </a:pathLst>
          </a:custGeom>
          <a:solidFill>
            <a:srgbClr val="556989">
              <a:alpha val="29999"/>
            </a:srgbClr>
          </a:solidFill>
          <a:ln w="9525" cap="flat">
            <a:noFill/>
            <a:round/>
            <a:headEnd/>
            <a:tailEnd/>
          </a:ln>
          <a:effectLst/>
        </p:spPr>
        <p:txBody>
          <a:bodyPr wrap="none" anchor="ctr"/>
          <a:lstStyle/>
          <a:p>
            <a:endParaRPr lang="en-US"/>
          </a:p>
        </p:txBody>
      </p:sp>
      <p:sp>
        <p:nvSpPr>
          <p:cNvPr id="8207" name="Freeform 15"/>
          <p:cNvSpPr>
            <a:spLocks noChangeArrowheads="1"/>
          </p:cNvSpPr>
          <p:nvPr/>
        </p:nvSpPr>
        <p:spPr bwMode="auto">
          <a:xfrm>
            <a:off x="5943600" y="0"/>
            <a:ext cx="1371600" cy="4267200"/>
          </a:xfrm>
          <a:custGeom>
            <a:avLst/>
            <a:gdLst>
              <a:gd name="G0" fmla="+- 1 0 0"/>
              <a:gd name="G1" fmla="+- 864 0 0"/>
              <a:gd name="G2" fmla="+- 2 0 0"/>
              <a:gd name="G3" fmla="*/ 1 2543 44192"/>
              <a:gd name="T0" fmla="*/ 864 w 864"/>
              <a:gd name="T1" fmla="*/ 0 h 2688"/>
              <a:gd name="T2" fmla="*/ 0 w 864"/>
              <a:gd name="T3" fmla="*/ 2688 h 2688"/>
              <a:gd name="T4" fmla="*/ 768 w 864"/>
              <a:gd name="T5" fmla="*/ 0 h 2688"/>
              <a:gd name="T6" fmla="*/ 864 w 864"/>
              <a:gd name="T7" fmla="*/ 0 h 2688"/>
              <a:gd name="T8" fmla="*/ 0 w 864"/>
              <a:gd name="T9" fmla="*/ 0 h 2688"/>
              <a:gd name="T10" fmla="*/ 864 w 864"/>
              <a:gd name="T11" fmla="*/ 2688 h 2688"/>
            </a:gdLst>
            <a:ahLst/>
            <a:cxnLst>
              <a:cxn ang="0">
                <a:pos x="T0" y="T1"/>
              </a:cxn>
              <a:cxn ang="0">
                <a:pos x="T2" y="T3"/>
              </a:cxn>
              <a:cxn ang="0">
                <a:pos x="T4" y="T5"/>
              </a:cxn>
              <a:cxn ang="0">
                <a:pos x="T6" y="T7"/>
              </a:cxn>
            </a:cxnLst>
            <a:rect l="T8" t="T9" r="T10" b="T11"/>
            <a:pathLst>
              <a:path w="864" h="2688">
                <a:moveTo>
                  <a:pt x="864" y="0"/>
                </a:moveTo>
                <a:lnTo>
                  <a:pt x="0" y="2688"/>
                </a:lnTo>
                <a:lnTo>
                  <a:pt x="768" y="0"/>
                </a:lnTo>
                <a:lnTo>
                  <a:pt x="864" y="0"/>
                </a:lnTo>
                <a:close/>
              </a:path>
            </a:pathLst>
          </a:custGeom>
          <a:solidFill>
            <a:srgbClr val="556989">
              <a:alpha val="29999"/>
            </a:srgbClr>
          </a:solidFill>
          <a:ln w="9525" cap="flat">
            <a:noFill/>
            <a:round/>
            <a:headEnd/>
            <a:tailEnd/>
          </a:ln>
          <a:effectLst/>
        </p:spPr>
        <p:txBody>
          <a:bodyPr wrap="none" anchor="ctr"/>
          <a:lstStyle/>
          <a:p>
            <a:endParaRPr lang="en-US"/>
          </a:p>
        </p:txBody>
      </p:sp>
      <p:sp>
        <p:nvSpPr>
          <p:cNvPr id="8208" name="Freeform 16"/>
          <p:cNvSpPr>
            <a:spLocks noChangeArrowheads="1"/>
          </p:cNvSpPr>
          <p:nvPr/>
        </p:nvSpPr>
        <p:spPr bwMode="auto">
          <a:xfrm>
            <a:off x="5948363" y="4246563"/>
            <a:ext cx="2090737" cy="2611437"/>
          </a:xfrm>
          <a:custGeom>
            <a:avLst/>
            <a:gdLst>
              <a:gd name="G0" fmla="+- 1 0 0"/>
              <a:gd name="G1" fmla="+- 64962 0 0"/>
              <a:gd name="G2" fmla="+- 2 0 0"/>
              <a:gd name="G3" fmla="*/ 1 2543 44192"/>
              <a:gd name="T0" fmla="*/ 1071 w 1317"/>
              <a:gd name="T1" fmla="*/ 1645 h 1645"/>
              <a:gd name="T2" fmla="*/ 1317 w 1317"/>
              <a:gd name="T3" fmla="*/ 1645 h 1645"/>
              <a:gd name="T4" fmla="*/ 0 w 1317"/>
              <a:gd name="T5" fmla="*/ 0 h 1645"/>
              <a:gd name="T6" fmla="*/ 1071 w 1317"/>
              <a:gd name="T7" fmla="*/ 1645 h 1645"/>
              <a:gd name="T8" fmla="*/ 0 w 1317"/>
              <a:gd name="T9" fmla="*/ 0 h 1645"/>
              <a:gd name="T10" fmla="*/ 1317 w 1317"/>
              <a:gd name="T11" fmla="*/ 1645 h 1645"/>
            </a:gdLst>
            <a:ahLst/>
            <a:cxnLst>
              <a:cxn ang="0">
                <a:pos x="T0" y="T1"/>
              </a:cxn>
              <a:cxn ang="0">
                <a:pos x="T2" y="T3"/>
              </a:cxn>
              <a:cxn ang="0">
                <a:pos x="T4" y="T5"/>
              </a:cxn>
              <a:cxn ang="0">
                <a:pos x="T6" y="T7"/>
              </a:cxn>
            </a:cxnLst>
            <a:rect l="T8" t="T9" r="T10" b="T11"/>
            <a:pathLst>
              <a:path w="1317" h="1645">
                <a:moveTo>
                  <a:pt x="1071" y="1645"/>
                </a:moveTo>
                <a:lnTo>
                  <a:pt x="1317" y="1645"/>
                </a:lnTo>
                <a:lnTo>
                  <a:pt x="0" y="0"/>
                </a:lnTo>
                <a:lnTo>
                  <a:pt x="1071" y="1645"/>
                </a:lnTo>
                <a:close/>
              </a:path>
            </a:pathLst>
          </a:custGeom>
          <a:solidFill>
            <a:srgbClr val="556989">
              <a:alpha val="29999"/>
            </a:srgbClr>
          </a:solidFill>
          <a:ln w="9525" cap="flat">
            <a:noFill/>
            <a:round/>
            <a:headEnd/>
            <a:tailEnd/>
          </a:ln>
          <a:effectLst/>
        </p:spPr>
        <p:txBody>
          <a:bodyPr wrap="none" anchor="ctr"/>
          <a:lstStyle/>
          <a:p>
            <a:endParaRPr lang="en-US"/>
          </a:p>
        </p:txBody>
      </p:sp>
      <p:sp>
        <p:nvSpPr>
          <p:cNvPr id="8209" name="Freeform 17"/>
          <p:cNvSpPr>
            <a:spLocks noChangeArrowheads="1"/>
          </p:cNvSpPr>
          <p:nvPr/>
        </p:nvSpPr>
        <p:spPr bwMode="auto">
          <a:xfrm>
            <a:off x="5943600" y="4267200"/>
            <a:ext cx="1600200" cy="2590800"/>
          </a:xfrm>
          <a:custGeom>
            <a:avLst/>
            <a:gdLst>
              <a:gd name="G0" fmla="+- 1 0 0"/>
              <a:gd name="G1" fmla="+- 1 0 0"/>
              <a:gd name="G2" fmla="+- 2 0 0"/>
              <a:gd name="G3" fmla="*/ 1 2543 44192"/>
              <a:gd name="T0" fmla="*/ 1008 w 1008"/>
              <a:gd name="T1" fmla="*/ 1632 h 1632"/>
              <a:gd name="T2" fmla="*/ 0 w 1008"/>
              <a:gd name="T3" fmla="*/ 0 h 1632"/>
              <a:gd name="T4" fmla="*/ 960 w 1008"/>
              <a:gd name="T5" fmla="*/ 1632 h 1632"/>
              <a:gd name="T6" fmla="*/ 1008 w 1008"/>
              <a:gd name="T7" fmla="*/ 1632 h 1632"/>
              <a:gd name="T8" fmla="*/ 0 w 1008"/>
              <a:gd name="T9" fmla="*/ 0 h 1632"/>
              <a:gd name="T10" fmla="*/ 1008 w 1008"/>
              <a:gd name="T11" fmla="*/ 1632 h 1632"/>
            </a:gdLst>
            <a:ahLst/>
            <a:cxnLst>
              <a:cxn ang="0">
                <a:pos x="T0" y="T1"/>
              </a:cxn>
              <a:cxn ang="0">
                <a:pos x="T2" y="T3"/>
              </a:cxn>
              <a:cxn ang="0">
                <a:pos x="T4" y="T5"/>
              </a:cxn>
              <a:cxn ang="0">
                <a:pos x="T6" y="T7"/>
              </a:cxn>
            </a:cxnLst>
            <a:rect l="T8" t="T9" r="T10" b="T11"/>
            <a:pathLst>
              <a:path w="1008" h="1632">
                <a:moveTo>
                  <a:pt x="1008" y="1632"/>
                </a:moveTo>
                <a:lnTo>
                  <a:pt x="0" y="0"/>
                </a:lnTo>
                <a:lnTo>
                  <a:pt x="960" y="1632"/>
                </a:lnTo>
                <a:lnTo>
                  <a:pt x="1008" y="1632"/>
                </a:lnTo>
                <a:close/>
              </a:path>
            </a:pathLst>
          </a:custGeom>
          <a:solidFill>
            <a:srgbClr val="556989">
              <a:alpha val="29999"/>
            </a:srgbClr>
          </a:solidFill>
          <a:ln w="9525" cap="flat">
            <a:noFill/>
            <a:round/>
            <a:headEnd/>
            <a:tailEnd/>
          </a:ln>
          <a:effectLst/>
        </p:spPr>
        <p:txBody>
          <a:bodyPr wrap="none" anchor="ctr"/>
          <a:lstStyle/>
          <a:p>
            <a:endParaRPr lang="en-US"/>
          </a:p>
        </p:txBody>
      </p:sp>
      <p:sp>
        <p:nvSpPr>
          <p:cNvPr id="8210" name="Freeform 18"/>
          <p:cNvSpPr>
            <a:spLocks noChangeArrowheads="1"/>
          </p:cNvSpPr>
          <p:nvPr/>
        </p:nvSpPr>
        <p:spPr bwMode="auto">
          <a:xfrm>
            <a:off x="5943600" y="1371600"/>
            <a:ext cx="3200400" cy="2895600"/>
          </a:xfrm>
          <a:custGeom>
            <a:avLst/>
            <a:gdLst>
              <a:gd name="G0" fmla="+- 1 0 0"/>
              <a:gd name="G1" fmla="+- 3840 0 0"/>
              <a:gd name="G2" fmla="+- 2 0 0"/>
              <a:gd name="G3" fmla="*/ 1 2543 44192"/>
              <a:gd name="T0" fmla="*/ 2016 w 2016"/>
              <a:gd name="T1" fmla="*/ 0 h 1824"/>
              <a:gd name="T2" fmla="*/ 2016 w 2016"/>
              <a:gd name="T3" fmla="*/ 144 h 1824"/>
              <a:gd name="T4" fmla="*/ 0 w 2016"/>
              <a:gd name="T5" fmla="*/ 1824 h 1824"/>
              <a:gd name="T6" fmla="*/ 2016 w 2016"/>
              <a:gd name="T7" fmla="*/ 0 h 1824"/>
              <a:gd name="T8" fmla="*/ 0 w 2016"/>
              <a:gd name="T9" fmla="*/ 0 h 1824"/>
              <a:gd name="T10" fmla="*/ 2016 w 2016"/>
              <a:gd name="T11" fmla="*/ 1824 h 1824"/>
            </a:gdLst>
            <a:ahLst/>
            <a:cxnLst>
              <a:cxn ang="0">
                <a:pos x="T0" y="T1"/>
              </a:cxn>
              <a:cxn ang="0">
                <a:pos x="T2" y="T3"/>
              </a:cxn>
              <a:cxn ang="0">
                <a:pos x="T4" y="T5"/>
              </a:cxn>
              <a:cxn ang="0">
                <a:pos x="T6" y="T7"/>
              </a:cxn>
            </a:cxnLst>
            <a:rect l="T8" t="T9" r="T10" b="T11"/>
            <a:pathLst>
              <a:path w="2016" h="1824">
                <a:moveTo>
                  <a:pt x="2016" y="0"/>
                </a:moveTo>
                <a:lnTo>
                  <a:pt x="2016" y="144"/>
                </a:lnTo>
                <a:lnTo>
                  <a:pt x="0" y="1824"/>
                </a:lnTo>
                <a:lnTo>
                  <a:pt x="2016" y="0"/>
                </a:lnTo>
                <a:close/>
              </a:path>
            </a:pathLst>
          </a:custGeom>
          <a:solidFill>
            <a:srgbClr val="556989">
              <a:alpha val="29999"/>
            </a:srgbClr>
          </a:solidFill>
          <a:ln w="9525" cap="flat">
            <a:noFill/>
            <a:round/>
            <a:headEnd/>
            <a:tailEnd/>
          </a:ln>
          <a:effectLst/>
        </p:spPr>
        <p:txBody>
          <a:bodyPr wrap="none" anchor="ctr"/>
          <a:lstStyle/>
          <a:p>
            <a:endParaRPr lang="en-US"/>
          </a:p>
        </p:txBody>
      </p:sp>
      <p:sp>
        <p:nvSpPr>
          <p:cNvPr id="8211" name="Freeform 19"/>
          <p:cNvSpPr>
            <a:spLocks noChangeArrowheads="1"/>
          </p:cNvSpPr>
          <p:nvPr/>
        </p:nvSpPr>
        <p:spPr bwMode="auto">
          <a:xfrm>
            <a:off x="5943600" y="1752600"/>
            <a:ext cx="3200400" cy="2514600"/>
          </a:xfrm>
          <a:custGeom>
            <a:avLst/>
            <a:gdLst>
              <a:gd name="G0" fmla="+- 1 0 0"/>
              <a:gd name="G1" fmla="+- 1 0 0"/>
              <a:gd name="G2" fmla="+- 2 0 0"/>
              <a:gd name="G3" fmla="*/ 1 2543 44192"/>
              <a:gd name="T0" fmla="*/ 2016 w 2016"/>
              <a:gd name="T1" fmla="*/ 0 h 1584"/>
              <a:gd name="T2" fmla="*/ 0 w 2016"/>
              <a:gd name="T3" fmla="*/ 1584 h 1584"/>
              <a:gd name="T4" fmla="*/ 2016 w 2016"/>
              <a:gd name="T5" fmla="*/ 48 h 1584"/>
              <a:gd name="T6" fmla="*/ 2016 w 2016"/>
              <a:gd name="T7" fmla="*/ 0 h 1584"/>
              <a:gd name="T8" fmla="*/ 0 w 2016"/>
              <a:gd name="T9" fmla="*/ 0 h 1584"/>
              <a:gd name="T10" fmla="*/ 2016 w 2016"/>
              <a:gd name="T11" fmla="*/ 1584 h 1584"/>
            </a:gdLst>
            <a:ahLst/>
            <a:cxnLst>
              <a:cxn ang="0">
                <a:pos x="T0" y="T1"/>
              </a:cxn>
              <a:cxn ang="0">
                <a:pos x="T2" y="T3"/>
              </a:cxn>
              <a:cxn ang="0">
                <a:pos x="T4" y="T5"/>
              </a:cxn>
              <a:cxn ang="0">
                <a:pos x="T6" y="T7"/>
              </a:cxn>
            </a:cxnLst>
            <a:rect l="T8" t="T9" r="T10" b="T11"/>
            <a:pathLst>
              <a:path w="2016" h="1584">
                <a:moveTo>
                  <a:pt x="2016" y="0"/>
                </a:moveTo>
                <a:lnTo>
                  <a:pt x="0" y="1584"/>
                </a:lnTo>
                <a:lnTo>
                  <a:pt x="2016" y="48"/>
                </a:lnTo>
                <a:lnTo>
                  <a:pt x="2016" y="0"/>
                </a:lnTo>
                <a:close/>
              </a:path>
            </a:pathLst>
          </a:custGeom>
          <a:solidFill>
            <a:srgbClr val="556989">
              <a:alpha val="29999"/>
            </a:srgbClr>
          </a:solidFill>
          <a:ln w="9525" cap="flat">
            <a:noFill/>
            <a:round/>
            <a:headEnd/>
            <a:tailEnd/>
          </a:ln>
          <a:effectLst/>
        </p:spPr>
        <p:txBody>
          <a:bodyPr wrap="none" anchor="ctr"/>
          <a:lstStyle/>
          <a:p>
            <a:endParaRPr lang="en-US"/>
          </a:p>
        </p:txBody>
      </p:sp>
      <p:sp>
        <p:nvSpPr>
          <p:cNvPr id="8212" name="Freeform 20"/>
          <p:cNvSpPr>
            <a:spLocks noChangeArrowheads="1"/>
          </p:cNvSpPr>
          <p:nvPr/>
        </p:nvSpPr>
        <p:spPr bwMode="auto">
          <a:xfrm>
            <a:off x="990600" y="4267200"/>
            <a:ext cx="4953000" cy="2590800"/>
          </a:xfrm>
          <a:custGeom>
            <a:avLst/>
            <a:gdLst>
              <a:gd name="G0" fmla="+- 4752 0 0"/>
              <a:gd name="G1" fmla="+- 1 0 0"/>
              <a:gd name="G2" fmla="+- 2 0 0"/>
              <a:gd name="G3" fmla="*/ 1 2543 44192"/>
              <a:gd name="T0" fmla="*/ 0 w 3120"/>
              <a:gd name="T1" fmla="*/ 1632 h 1632"/>
              <a:gd name="T2" fmla="*/ 3120 w 3120"/>
              <a:gd name="T3" fmla="*/ 0 h 1632"/>
              <a:gd name="T4" fmla="*/ 1056 w 3120"/>
              <a:gd name="T5" fmla="*/ 1632 h 1632"/>
              <a:gd name="T6" fmla="*/ 0 w 3120"/>
              <a:gd name="T7" fmla="*/ 1632 h 1632"/>
              <a:gd name="T8" fmla="*/ 0 w 3120"/>
              <a:gd name="T9" fmla="*/ 0 h 1632"/>
              <a:gd name="T10" fmla="*/ 3120 w 3120"/>
              <a:gd name="T11" fmla="*/ 1632 h 1632"/>
            </a:gdLst>
            <a:ahLst/>
            <a:cxnLst>
              <a:cxn ang="0">
                <a:pos x="T0" y="T1"/>
              </a:cxn>
              <a:cxn ang="0">
                <a:pos x="T2" y="T3"/>
              </a:cxn>
              <a:cxn ang="0">
                <a:pos x="T4" y="T5"/>
              </a:cxn>
              <a:cxn ang="0">
                <a:pos x="T6" y="T7"/>
              </a:cxn>
            </a:cxnLst>
            <a:rect l="T8" t="T9" r="T10" b="T11"/>
            <a:pathLst>
              <a:path w="3120" h="1632">
                <a:moveTo>
                  <a:pt x="0" y="1632"/>
                </a:moveTo>
                <a:lnTo>
                  <a:pt x="3120" y="0"/>
                </a:lnTo>
                <a:lnTo>
                  <a:pt x="1056" y="1632"/>
                </a:lnTo>
                <a:lnTo>
                  <a:pt x="0" y="1632"/>
                </a:lnTo>
                <a:close/>
              </a:path>
            </a:pathLst>
          </a:custGeom>
          <a:solidFill>
            <a:srgbClr val="556989">
              <a:alpha val="29999"/>
            </a:srgbClr>
          </a:solidFill>
          <a:ln w="9525" cap="flat">
            <a:noFill/>
            <a:round/>
            <a:headEnd/>
            <a:tailEnd/>
          </a:ln>
          <a:effectLst/>
        </p:spPr>
        <p:txBody>
          <a:bodyPr wrap="none" anchor="ctr"/>
          <a:lstStyle/>
          <a:p>
            <a:endParaRPr lang="en-US"/>
          </a:p>
        </p:txBody>
      </p:sp>
      <p:sp>
        <p:nvSpPr>
          <p:cNvPr id="8213" name="Freeform 21"/>
          <p:cNvSpPr>
            <a:spLocks noChangeArrowheads="1"/>
          </p:cNvSpPr>
          <p:nvPr/>
        </p:nvSpPr>
        <p:spPr bwMode="auto">
          <a:xfrm>
            <a:off x="533400" y="4267200"/>
            <a:ext cx="5334000" cy="2590800"/>
          </a:xfrm>
          <a:custGeom>
            <a:avLst/>
            <a:gdLst>
              <a:gd name="G0" fmla="+- 4992 0 0"/>
              <a:gd name="G1" fmla="+- 1 0 0"/>
              <a:gd name="G2" fmla="+- 2 0 0"/>
              <a:gd name="G3" fmla="*/ 1 2543 44192"/>
              <a:gd name="T0" fmla="*/ 0 w 3360"/>
              <a:gd name="T1" fmla="*/ 1632 h 1632"/>
              <a:gd name="T2" fmla="*/ 3360 w 3360"/>
              <a:gd name="T3" fmla="*/ 0 h 1632"/>
              <a:gd name="T4" fmla="*/ 144 w 3360"/>
              <a:gd name="T5" fmla="*/ 1632 h 1632"/>
              <a:gd name="T6" fmla="*/ 0 w 3360"/>
              <a:gd name="T7" fmla="*/ 1632 h 1632"/>
              <a:gd name="T8" fmla="*/ 0 w 3360"/>
              <a:gd name="T9" fmla="*/ 0 h 1632"/>
              <a:gd name="T10" fmla="*/ 3360 w 3360"/>
              <a:gd name="T11" fmla="*/ 1632 h 1632"/>
            </a:gdLst>
            <a:ahLst/>
            <a:cxnLst>
              <a:cxn ang="0">
                <a:pos x="T0" y="T1"/>
              </a:cxn>
              <a:cxn ang="0">
                <a:pos x="T2" y="T3"/>
              </a:cxn>
              <a:cxn ang="0">
                <a:pos x="T4" y="T5"/>
              </a:cxn>
              <a:cxn ang="0">
                <a:pos x="T6" y="T7"/>
              </a:cxn>
            </a:cxnLst>
            <a:rect l="T8" t="T9" r="T10" b="T11"/>
            <a:pathLst>
              <a:path w="3360" h="1632">
                <a:moveTo>
                  <a:pt x="0" y="1632"/>
                </a:moveTo>
                <a:lnTo>
                  <a:pt x="3360" y="0"/>
                </a:lnTo>
                <a:lnTo>
                  <a:pt x="144" y="1632"/>
                </a:lnTo>
                <a:lnTo>
                  <a:pt x="0" y="1632"/>
                </a:lnTo>
                <a:close/>
              </a:path>
            </a:pathLst>
          </a:custGeom>
          <a:solidFill>
            <a:srgbClr val="556989">
              <a:alpha val="29999"/>
            </a:srgbClr>
          </a:solidFill>
          <a:ln w="9525" cap="flat">
            <a:noFill/>
            <a:round/>
            <a:headEnd/>
            <a:tailEnd/>
          </a:ln>
          <a:effectLst/>
        </p:spPr>
        <p:txBody>
          <a:bodyPr wrap="none" anchor="ctr"/>
          <a:lstStyle/>
          <a:p>
            <a:endParaRPr lang="en-US"/>
          </a:p>
        </p:txBody>
      </p:sp>
      <p:sp>
        <p:nvSpPr>
          <p:cNvPr id="8214" name="Freeform 22"/>
          <p:cNvSpPr>
            <a:spLocks noChangeArrowheads="1"/>
          </p:cNvSpPr>
          <p:nvPr/>
        </p:nvSpPr>
        <p:spPr bwMode="auto">
          <a:xfrm>
            <a:off x="366713" y="2438400"/>
            <a:ext cx="5638800" cy="1828800"/>
          </a:xfrm>
          <a:custGeom>
            <a:avLst/>
            <a:gdLst>
              <a:gd name="G0" fmla="+- 2352 0 0"/>
              <a:gd name="G1" fmla="+- 384 0 0"/>
              <a:gd name="G2" fmla="+- 2 0 0"/>
              <a:gd name="G3" fmla="*/ 1 2543 44192"/>
              <a:gd name="T0" fmla="*/ 0 w 3552"/>
              <a:gd name="T1" fmla="*/ 0 h 1152"/>
              <a:gd name="T2" fmla="*/ 3552 w 3552"/>
              <a:gd name="T3" fmla="*/ 1152 h 1152"/>
              <a:gd name="T4" fmla="*/ 0 w 3552"/>
              <a:gd name="T5" fmla="*/ 384 h 1152"/>
              <a:gd name="T6" fmla="*/ 0 w 3552"/>
              <a:gd name="T7" fmla="*/ 0 h 1152"/>
              <a:gd name="T8" fmla="*/ 0 w 3552"/>
              <a:gd name="T9" fmla="*/ 0 h 1152"/>
              <a:gd name="T10" fmla="*/ 3552 w 3552"/>
              <a:gd name="T11" fmla="*/ 1152 h 1152"/>
            </a:gdLst>
            <a:ahLst/>
            <a:cxnLst>
              <a:cxn ang="0">
                <a:pos x="T0" y="T1"/>
              </a:cxn>
              <a:cxn ang="0">
                <a:pos x="T2" y="T3"/>
              </a:cxn>
              <a:cxn ang="0">
                <a:pos x="T4" y="T5"/>
              </a:cxn>
              <a:cxn ang="0">
                <a:pos x="T6" y="T7"/>
              </a:cxn>
            </a:cxnLst>
            <a:rect l="T8" t="T9" r="T10" b="T11"/>
            <a:pathLst>
              <a:path w="3552" h="1152">
                <a:moveTo>
                  <a:pt x="0" y="0"/>
                </a:moveTo>
                <a:lnTo>
                  <a:pt x="3504" y="1152"/>
                </a:lnTo>
                <a:lnTo>
                  <a:pt x="0" y="384"/>
                </a:lnTo>
                <a:lnTo>
                  <a:pt x="0" y="0"/>
                </a:lnTo>
                <a:close/>
              </a:path>
            </a:pathLst>
          </a:custGeom>
          <a:solidFill>
            <a:srgbClr val="556989">
              <a:alpha val="29999"/>
            </a:srgbClr>
          </a:solidFill>
          <a:ln w="9525" cap="flat">
            <a:noFill/>
            <a:round/>
            <a:headEnd/>
            <a:tailEnd/>
          </a:ln>
          <a:effectLst/>
        </p:spPr>
        <p:txBody>
          <a:bodyPr wrap="none" anchor="ctr"/>
          <a:lstStyle/>
          <a:p>
            <a:endParaRPr lang="en-US"/>
          </a:p>
        </p:txBody>
      </p:sp>
      <p:sp>
        <p:nvSpPr>
          <p:cNvPr id="8215" name="Freeform 23"/>
          <p:cNvSpPr>
            <a:spLocks noChangeArrowheads="1"/>
          </p:cNvSpPr>
          <p:nvPr/>
        </p:nvSpPr>
        <p:spPr bwMode="auto">
          <a:xfrm>
            <a:off x="366713" y="2133600"/>
            <a:ext cx="5638800" cy="2133600"/>
          </a:xfrm>
          <a:custGeom>
            <a:avLst/>
            <a:gdLst>
              <a:gd name="G0" fmla="+- 2208 0 0"/>
              <a:gd name="G1" fmla="+- 48 0 0"/>
              <a:gd name="G2" fmla="+- 2 0 0"/>
              <a:gd name="G3" fmla="*/ 1 2543 44192"/>
              <a:gd name="T0" fmla="*/ 0 w 3552"/>
              <a:gd name="T1" fmla="*/ 0 h 1344"/>
              <a:gd name="T2" fmla="*/ 3552 w 3552"/>
              <a:gd name="T3" fmla="*/ 1344 h 1344"/>
              <a:gd name="T4" fmla="*/ 0 w 3552"/>
              <a:gd name="T5" fmla="*/ 48 h 1344"/>
              <a:gd name="T6" fmla="*/ 0 w 3552"/>
              <a:gd name="T7" fmla="*/ 0 h 1344"/>
              <a:gd name="T8" fmla="*/ 0 w 3552"/>
              <a:gd name="T9" fmla="*/ 0 h 1344"/>
              <a:gd name="T10" fmla="*/ 3552 w 3552"/>
              <a:gd name="T11" fmla="*/ 1344 h 1344"/>
            </a:gdLst>
            <a:ahLst/>
            <a:cxnLst>
              <a:cxn ang="0">
                <a:pos x="T0" y="T1"/>
              </a:cxn>
              <a:cxn ang="0">
                <a:pos x="T2" y="T3"/>
              </a:cxn>
              <a:cxn ang="0">
                <a:pos x="T4" y="T5"/>
              </a:cxn>
              <a:cxn ang="0">
                <a:pos x="T6" y="T7"/>
              </a:cxn>
            </a:cxnLst>
            <a:rect l="T8" t="T9" r="T10" b="T11"/>
            <a:pathLst>
              <a:path w="3552" h="1344">
                <a:moveTo>
                  <a:pt x="0" y="0"/>
                </a:moveTo>
                <a:lnTo>
                  <a:pt x="3552" y="1344"/>
                </a:lnTo>
                <a:lnTo>
                  <a:pt x="0" y="48"/>
                </a:lnTo>
                <a:lnTo>
                  <a:pt x="0" y="0"/>
                </a:lnTo>
                <a:close/>
              </a:path>
            </a:pathLst>
          </a:custGeom>
          <a:solidFill>
            <a:srgbClr val="556989">
              <a:alpha val="29999"/>
            </a:srgbClr>
          </a:solidFill>
          <a:ln w="9525" cap="flat">
            <a:noFill/>
            <a:round/>
            <a:headEnd/>
            <a:tailEnd/>
          </a:ln>
          <a:effectLst/>
        </p:spPr>
        <p:txBody>
          <a:bodyPr wrap="none" anchor="ctr"/>
          <a:lstStyle/>
          <a:p>
            <a:endParaRPr lang="en-US"/>
          </a:p>
        </p:txBody>
      </p:sp>
      <p:sp>
        <p:nvSpPr>
          <p:cNvPr id="8216" name="Freeform 24"/>
          <p:cNvSpPr>
            <a:spLocks noChangeArrowheads="1"/>
          </p:cNvSpPr>
          <p:nvPr/>
        </p:nvSpPr>
        <p:spPr bwMode="auto">
          <a:xfrm>
            <a:off x="4572000" y="4267200"/>
            <a:ext cx="1371600" cy="2590800"/>
          </a:xfrm>
          <a:custGeom>
            <a:avLst/>
            <a:gdLst>
              <a:gd name="G0" fmla="+- 96 0 0"/>
              <a:gd name="G1" fmla="+- 1 0 0"/>
              <a:gd name="G2" fmla="+- 2 0 0"/>
              <a:gd name="G3" fmla="*/ 1 2543 44192"/>
              <a:gd name="T0" fmla="*/ 0 w 864"/>
              <a:gd name="T1" fmla="*/ 1632 h 1632"/>
              <a:gd name="T2" fmla="*/ 96 w 864"/>
              <a:gd name="T3" fmla="*/ 1632 h 1632"/>
              <a:gd name="T4" fmla="*/ 864 w 864"/>
              <a:gd name="T5" fmla="*/ 0 h 1632"/>
              <a:gd name="T6" fmla="*/ 0 w 864"/>
              <a:gd name="T7" fmla="*/ 1632 h 1632"/>
              <a:gd name="T8" fmla="*/ 0 w 864"/>
              <a:gd name="T9" fmla="*/ 0 h 1632"/>
              <a:gd name="T10" fmla="*/ 864 w 864"/>
              <a:gd name="T11" fmla="*/ 1632 h 1632"/>
            </a:gdLst>
            <a:ahLst/>
            <a:cxnLst>
              <a:cxn ang="0">
                <a:pos x="T0" y="T1"/>
              </a:cxn>
              <a:cxn ang="0">
                <a:pos x="T2" y="T3"/>
              </a:cxn>
              <a:cxn ang="0">
                <a:pos x="T4" y="T5"/>
              </a:cxn>
              <a:cxn ang="0">
                <a:pos x="T6" y="T7"/>
              </a:cxn>
            </a:cxnLst>
            <a:rect l="T8" t="T9" r="T10" b="T11"/>
            <a:pathLst>
              <a:path w="864" h="1632">
                <a:moveTo>
                  <a:pt x="0" y="1632"/>
                </a:moveTo>
                <a:lnTo>
                  <a:pt x="96" y="1632"/>
                </a:lnTo>
                <a:lnTo>
                  <a:pt x="864" y="0"/>
                </a:lnTo>
                <a:lnTo>
                  <a:pt x="0" y="1632"/>
                </a:lnTo>
                <a:close/>
              </a:path>
            </a:pathLst>
          </a:custGeom>
          <a:solidFill>
            <a:srgbClr val="586986">
              <a:alpha val="29999"/>
            </a:srgbClr>
          </a:solidFill>
          <a:ln w="9525" cap="flat">
            <a:noFill/>
            <a:round/>
            <a:headEnd/>
            <a:tailEnd/>
          </a:ln>
          <a:effectLst/>
        </p:spPr>
        <p:txBody>
          <a:bodyPr wrap="none" anchor="ctr"/>
          <a:lstStyle/>
          <a:p>
            <a:endParaRPr lang="en-US"/>
          </a:p>
        </p:txBody>
      </p:sp>
      <p:sp>
        <p:nvSpPr>
          <p:cNvPr id="8217" name="Rectangle 25"/>
          <p:cNvSpPr>
            <a:spLocks noChangeArrowheads="1"/>
          </p:cNvSpPr>
          <p:nvPr/>
        </p:nvSpPr>
        <p:spPr bwMode="auto">
          <a:xfrm>
            <a:off x="363538" y="401638"/>
            <a:ext cx="8504237" cy="887412"/>
          </a:xfrm>
          <a:prstGeom prst="rect">
            <a:avLst/>
          </a:prstGeom>
          <a:solidFill>
            <a:srgbClr val="586986">
              <a:alpha val="39999"/>
            </a:srgbClr>
          </a:solidFill>
          <a:ln w="9525" cap="flat">
            <a:noFill/>
            <a:round/>
            <a:headEnd/>
            <a:tailEnd/>
          </a:ln>
          <a:effectLst/>
        </p:spPr>
        <p:txBody>
          <a:bodyPr wrap="none" anchor="ctr"/>
          <a:lstStyle/>
          <a:p>
            <a:endParaRPr lang="en-US"/>
          </a:p>
        </p:txBody>
      </p:sp>
      <p:sp>
        <p:nvSpPr>
          <p:cNvPr id="8218" name="Rectangle 26"/>
          <p:cNvSpPr>
            <a:spLocks noChangeArrowheads="1"/>
          </p:cNvSpPr>
          <p:nvPr/>
        </p:nvSpPr>
        <p:spPr bwMode="auto">
          <a:xfrm flipH="1">
            <a:off x="371475" y="681038"/>
            <a:ext cx="26988" cy="365125"/>
          </a:xfrm>
          <a:prstGeom prst="rect">
            <a:avLst/>
          </a:prstGeom>
          <a:solidFill>
            <a:srgbClr val="000000"/>
          </a:solidFill>
          <a:ln w="9525" cap="flat">
            <a:noFill/>
            <a:round/>
            <a:headEnd/>
            <a:tailEnd/>
          </a:ln>
          <a:effectLst/>
        </p:spPr>
        <p:txBody>
          <a:bodyPr wrap="none" anchor="ctr"/>
          <a:lstStyle/>
          <a:p>
            <a:endParaRPr lang="en-US"/>
          </a:p>
        </p:txBody>
      </p:sp>
      <p:sp>
        <p:nvSpPr>
          <p:cNvPr id="8219" name="Rectangle 27"/>
          <p:cNvSpPr>
            <a:spLocks noChangeArrowheads="1"/>
          </p:cNvSpPr>
          <p:nvPr/>
        </p:nvSpPr>
        <p:spPr bwMode="auto">
          <a:xfrm flipH="1">
            <a:off x="411163" y="681038"/>
            <a:ext cx="26987" cy="365125"/>
          </a:xfrm>
          <a:prstGeom prst="rect">
            <a:avLst/>
          </a:prstGeom>
          <a:solidFill>
            <a:srgbClr val="000000"/>
          </a:solidFill>
          <a:ln w="9525" cap="flat">
            <a:noFill/>
            <a:round/>
            <a:headEnd/>
            <a:tailEnd/>
          </a:ln>
          <a:effectLst/>
        </p:spPr>
        <p:txBody>
          <a:bodyPr wrap="none" anchor="ctr"/>
          <a:lstStyle/>
          <a:p>
            <a:endParaRPr lang="en-US"/>
          </a:p>
        </p:txBody>
      </p:sp>
      <p:sp>
        <p:nvSpPr>
          <p:cNvPr id="8220" name="Rectangle 28"/>
          <p:cNvSpPr>
            <a:spLocks noChangeArrowheads="1"/>
          </p:cNvSpPr>
          <p:nvPr/>
        </p:nvSpPr>
        <p:spPr bwMode="auto">
          <a:xfrm flipH="1">
            <a:off x="447675" y="681038"/>
            <a:ext cx="9525" cy="365125"/>
          </a:xfrm>
          <a:prstGeom prst="rect">
            <a:avLst/>
          </a:prstGeom>
          <a:solidFill>
            <a:srgbClr val="000000"/>
          </a:solidFill>
          <a:ln w="9525" cap="flat">
            <a:noFill/>
            <a:round/>
            <a:headEnd/>
            <a:tailEnd/>
          </a:ln>
          <a:effectLst/>
        </p:spPr>
        <p:txBody>
          <a:bodyPr wrap="none" anchor="ctr"/>
          <a:lstStyle/>
          <a:p>
            <a:endParaRPr lang="en-US"/>
          </a:p>
        </p:txBody>
      </p:sp>
      <p:sp>
        <p:nvSpPr>
          <p:cNvPr id="8221" name="Rectangle 29"/>
          <p:cNvSpPr>
            <a:spLocks noChangeArrowheads="1"/>
          </p:cNvSpPr>
          <p:nvPr/>
        </p:nvSpPr>
        <p:spPr bwMode="auto">
          <a:xfrm flipH="1">
            <a:off x="476250" y="681038"/>
            <a:ext cx="9525" cy="365125"/>
          </a:xfrm>
          <a:prstGeom prst="rect">
            <a:avLst/>
          </a:prstGeom>
          <a:solidFill>
            <a:srgbClr val="000000"/>
          </a:solidFill>
          <a:ln w="9525" cap="flat">
            <a:noFill/>
            <a:round/>
            <a:headEnd/>
            <a:tailEnd/>
          </a:ln>
          <a:effectLst/>
        </p:spPr>
        <p:txBody>
          <a:bodyPr wrap="none" anchor="ctr"/>
          <a:lstStyle/>
          <a:p>
            <a:endParaRPr lang="en-US"/>
          </a:p>
        </p:txBody>
      </p:sp>
      <p:sp>
        <p:nvSpPr>
          <p:cNvPr id="8222" name="Rectangle 30"/>
          <p:cNvSpPr>
            <a:spLocks noChangeArrowheads="1"/>
          </p:cNvSpPr>
          <p:nvPr/>
        </p:nvSpPr>
        <p:spPr bwMode="auto">
          <a:xfrm>
            <a:off x="500063" y="681038"/>
            <a:ext cx="36512" cy="365125"/>
          </a:xfrm>
          <a:prstGeom prst="rect">
            <a:avLst/>
          </a:prstGeom>
          <a:solidFill>
            <a:srgbClr val="000000"/>
          </a:solidFill>
          <a:ln w="9525" cap="flat">
            <a:noFill/>
            <a:round/>
            <a:headEnd/>
            <a:tailEnd/>
          </a:ln>
          <a:effectLst/>
        </p:spPr>
        <p:txBody>
          <a:bodyPr wrap="none" anchor="ctr"/>
          <a:lstStyle/>
          <a:p>
            <a:endParaRPr lang="en-US"/>
          </a:p>
        </p:txBody>
      </p:sp>
      <p:sp>
        <p:nvSpPr>
          <p:cNvPr id="8223" name="Rectangle 31"/>
          <p:cNvSpPr>
            <a:spLocks noGrp="1" noChangeArrowheads="1"/>
          </p:cNvSpPr>
          <p:nvPr>
            <p:ph type="title"/>
          </p:nvPr>
        </p:nvSpPr>
        <p:spPr bwMode="auto">
          <a:xfrm>
            <a:off x="914400" y="512763"/>
            <a:ext cx="7770813" cy="13112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title text format</a:t>
            </a:r>
          </a:p>
        </p:txBody>
      </p:sp>
      <p:sp>
        <p:nvSpPr>
          <p:cNvPr id="8224" name="Rectangle 32"/>
          <p:cNvSpPr>
            <a:spLocks noGrp="1" noChangeArrowheads="1"/>
          </p:cNvSpPr>
          <p:nvPr>
            <p:ph type="body" idx="1"/>
          </p:nvPr>
        </p:nvSpPr>
        <p:spPr bwMode="auto">
          <a:xfrm>
            <a:off x="914400" y="1784350"/>
            <a:ext cx="7770813" cy="45704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8225" name="Rectangle 33"/>
          <p:cNvSpPr>
            <a:spLocks noGrp="1" noChangeArrowheads="1"/>
          </p:cNvSpPr>
          <p:nvPr>
            <p:ph type="dt"/>
          </p:nvPr>
        </p:nvSpPr>
        <p:spPr bwMode="auto">
          <a:xfrm>
            <a:off x="6477000" y="6416675"/>
            <a:ext cx="21320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 pos="914400" algn="l"/>
                <a:tab pos="1371600" algn="l"/>
                <a:tab pos="1828800" algn="l"/>
              </a:tabLst>
              <a:defRPr sz="1100">
                <a:solidFill>
                  <a:srgbClr val="D6ECFF"/>
                </a:solidFill>
                <a:latin typeface="Times New Roman" pitchFamily="16" charset="0"/>
              </a:defRPr>
            </a:lvl1pPr>
          </a:lstStyle>
          <a:p>
            <a:endParaRPr lang="el-GR"/>
          </a:p>
        </p:txBody>
      </p:sp>
      <p:sp>
        <p:nvSpPr>
          <p:cNvPr id="8226" name="Text Box 34"/>
          <p:cNvSpPr txBox="1">
            <a:spLocks noChangeArrowheads="1"/>
          </p:cNvSpPr>
          <p:nvPr/>
        </p:nvSpPr>
        <p:spPr bwMode="auto">
          <a:xfrm>
            <a:off x="914400" y="6416675"/>
            <a:ext cx="5562600" cy="365125"/>
          </a:xfrm>
          <a:prstGeom prst="rect">
            <a:avLst/>
          </a:prstGeom>
          <a:noFill/>
          <a:ln w="9525" cap="flat">
            <a:noFill/>
            <a:round/>
            <a:headEnd/>
            <a:tailEnd/>
          </a:ln>
          <a:effectLst/>
        </p:spPr>
        <p:txBody>
          <a:bodyPr wrap="none" anchor="ctr"/>
          <a:lstStyle/>
          <a:p>
            <a:endParaRPr lang="en-US"/>
          </a:p>
        </p:txBody>
      </p:sp>
      <p:sp>
        <p:nvSpPr>
          <p:cNvPr id="8227" name="Rectangle 35"/>
          <p:cNvSpPr>
            <a:spLocks noGrp="1" noChangeArrowheads="1"/>
          </p:cNvSpPr>
          <p:nvPr>
            <p:ph type="sldNum"/>
          </p:nvPr>
        </p:nvSpPr>
        <p:spPr bwMode="auto">
          <a:xfrm>
            <a:off x="8610600" y="6416675"/>
            <a:ext cx="4556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Lst>
              <a:defRPr sz="1200">
                <a:solidFill>
                  <a:srgbClr val="D6ECFF"/>
                </a:solidFill>
                <a:latin typeface="Times New Roman" pitchFamily="16" charset="0"/>
              </a:defRPr>
            </a:lvl1pPr>
          </a:lstStyle>
          <a:p>
            <a:fld id="{285F0F66-1DEA-41DB-BC2F-744EE962E6CC}"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2pPr>
      <a:lvl3pPr marL="11430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3pPr>
      <a:lvl4pPr marL="16002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4pPr>
      <a:lvl5pPr marL="20574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itchFamily="16" charset="0"/>
        <a:defRPr sz="3000">
          <a:solidFill>
            <a:srgbClr val="FFFFFF"/>
          </a:solidFill>
          <a:latin typeface="+mn-lt"/>
          <a:ea typeface="+mn-ea"/>
          <a:cs typeface="+mn-cs"/>
        </a:defRPr>
      </a:lvl1pPr>
      <a:lvl2pPr marL="742950" indent="-285750" algn="l" defTabSz="457200" rtl="0" eaLnBrk="0" fontAlgn="base" hangingPunct="0">
        <a:spcBef>
          <a:spcPts val="650"/>
        </a:spcBef>
        <a:spcAft>
          <a:spcPct val="0"/>
        </a:spcAft>
        <a:buClr>
          <a:srgbClr val="000000"/>
        </a:buClr>
        <a:buSzPct val="100000"/>
        <a:buFont typeface="Times New Roman" pitchFamily="16" charset="0"/>
        <a:defRPr sz="26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FFFFFF"/>
          </a:solidFill>
          <a:latin typeface="+mn-lt"/>
          <a:ea typeface="+mn-ea"/>
          <a:cs typeface="+mn-cs"/>
        </a:defRPr>
      </a:lvl3pPr>
      <a:lvl4pPr marL="1600200" indent="-228600" algn="l" defTabSz="457200" rtl="0" eaLnBrk="0" fontAlgn="base" hangingPunct="0">
        <a:spcBef>
          <a:spcPts val="550"/>
        </a:spcBef>
        <a:spcAft>
          <a:spcPct val="0"/>
        </a:spcAft>
        <a:buClr>
          <a:srgbClr val="000000"/>
        </a:buClr>
        <a:buSzPct val="100000"/>
        <a:buFont typeface="Times New Roman" pitchFamily="16" charset="0"/>
        <a:defRPr sz="2200">
          <a:solidFill>
            <a:srgbClr val="FFFFFF"/>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A77A9"/>
            </a:gs>
            <a:gs pos="100000">
              <a:srgbClr val="000000"/>
            </a:gs>
          </a:gsLst>
          <a:lin ang="5400000" scaled="1"/>
        </a:gra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914400" y="512763"/>
            <a:ext cx="7770813" cy="13112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title text format</a:t>
            </a:r>
          </a:p>
        </p:txBody>
      </p:sp>
      <p:sp>
        <p:nvSpPr>
          <p:cNvPr id="9218" name="Rectangle 2"/>
          <p:cNvSpPr>
            <a:spLocks noGrp="1" noChangeArrowheads="1"/>
          </p:cNvSpPr>
          <p:nvPr>
            <p:ph type="body" idx="1"/>
          </p:nvPr>
        </p:nvSpPr>
        <p:spPr bwMode="auto">
          <a:xfrm>
            <a:off x="914400" y="1784350"/>
            <a:ext cx="7770813" cy="45704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9219" name="Rectangle 3"/>
          <p:cNvSpPr>
            <a:spLocks noGrp="1" noChangeArrowheads="1"/>
          </p:cNvSpPr>
          <p:nvPr>
            <p:ph type="dt"/>
          </p:nvPr>
        </p:nvSpPr>
        <p:spPr bwMode="auto">
          <a:xfrm>
            <a:off x="6477000" y="6416675"/>
            <a:ext cx="21320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 pos="914400" algn="l"/>
                <a:tab pos="1371600" algn="l"/>
                <a:tab pos="1828800" algn="l"/>
              </a:tabLst>
              <a:defRPr sz="1100">
                <a:solidFill>
                  <a:srgbClr val="D6ECFF"/>
                </a:solidFill>
                <a:latin typeface="Times New Roman" pitchFamily="16" charset="0"/>
              </a:defRPr>
            </a:lvl1pPr>
          </a:lstStyle>
          <a:p>
            <a:endParaRPr lang="el-GR"/>
          </a:p>
        </p:txBody>
      </p:sp>
      <p:sp>
        <p:nvSpPr>
          <p:cNvPr id="9220" name="Text Box 4"/>
          <p:cNvSpPr txBox="1">
            <a:spLocks noChangeArrowheads="1"/>
          </p:cNvSpPr>
          <p:nvPr/>
        </p:nvSpPr>
        <p:spPr bwMode="auto">
          <a:xfrm>
            <a:off x="914400" y="6416675"/>
            <a:ext cx="5562600" cy="365125"/>
          </a:xfrm>
          <a:prstGeom prst="rect">
            <a:avLst/>
          </a:prstGeom>
          <a:noFill/>
          <a:ln w="9525" cap="flat">
            <a:noFill/>
            <a:round/>
            <a:headEnd/>
            <a:tailEnd/>
          </a:ln>
          <a:effectLst/>
        </p:spPr>
        <p:txBody>
          <a:bodyPr wrap="none" anchor="ctr"/>
          <a:lstStyle/>
          <a:p>
            <a:endParaRPr lang="en-US"/>
          </a:p>
        </p:txBody>
      </p:sp>
      <p:sp>
        <p:nvSpPr>
          <p:cNvPr id="9221" name="Rectangle 5"/>
          <p:cNvSpPr>
            <a:spLocks noGrp="1" noChangeArrowheads="1"/>
          </p:cNvSpPr>
          <p:nvPr>
            <p:ph type="sldNum"/>
          </p:nvPr>
        </p:nvSpPr>
        <p:spPr bwMode="auto">
          <a:xfrm>
            <a:off x="8610600" y="6416675"/>
            <a:ext cx="455613" cy="363538"/>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57200" algn="l"/>
              </a:tabLst>
              <a:defRPr sz="1200">
                <a:solidFill>
                  <a:srgbClr val="D6ECFF"/>
                </a:solidFill>
                <a:latin typeface="Times New Roman" pitchFamily="16" charset="0"/>
              </a:defRPr>
            </a:lvl1pPr>
          </a:lstStyle>
          <a:p>
            <a:fld id="{56990B7C-FEAE-4F30-A012-F0CEA19ACBA3}"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2pPr>
      <a:lvl3pPr marL="11430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3pPr>
      <a:lvl4pPr marL="16002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4pPr>
      <a:lvl5pPr marL="20574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000">
          <a:solidFill>
            <a:srgbClr val="C1EEFF"/>
          </a:solidFill>
          <a:latin typeface="Consolas" pitchFamily="49" charset="0"/>
          <a:ea typeface="DejaVu Sans" charset="0"/>
          <a:cs typeface="DejaVu Sans"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itchFamily="16" charset="0"/>
        <a:defRPr sz="3000">
          <a:solidFill>
            <a:srgbClr val="FFFFFF"/>
          </a:solidFill>
          <a:latin typeface="+mn-lt"/>
          <a:ea typeface="+mn-ea"/>
          <a:cs typeface="+mn-cs"/>
        </a:defRPr>
      </a:lvl1pPr>
      <a:lvl2pPr marL="742950" indent="-285750" algn="l" defTabSz="457200" rtl="0" eaLnBrk="0" fontAlgn="base" hangingPunct="0">
        <a:spcBef>
          <a:spcPts val="650"/>
        </a:spcBef>
        <a:spcAft>
          <a:spcPct val="0"/>
        </a:spcAft>
        <a:buClr>
          <a:srgbClr val="000000"/>
        </a:buClr>
        <a:buSzPct val="100000"/>
        <a:buFont typeface="Times New Roman" pitchFamily="16" charset="0"/>
        <a:defRPr sz="26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FFFFFF"/>
          </a:solidFill>
          <a:latin typeface="+mn-lt"/>
          <a:ea typeface="+mn-ea"/>
          <a:cs typeface="+mn-cs"/>
        </a:defRPr>
      </a:lvl3pPr>
      <a:lvl4pPr marL="1600200" indent="-228600" algn="l" defTabSz="457200" rtl="0" eaLnBrk="0" fontAlgn="base" hangingPunct="0">
        <a:spcBef>
          <a:spcPts val="550"/>
        </a:spcBef>
        <a:spcAft>
          <a:spcPct val="0"/>
        </a:spcAft>
        <a:buClr>
          <a:srgbClr val="000000"/>
        </a:buClr>
        <a:buSzPct val="100000"/>
        <a:buFont typeface="Times New Roman" pitchFamily="16" charset="0"/>
        <a:defRPr sz="2200">
          <a:solidFill>
            <a:srgbClr val="FFFFFF"/>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2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3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1.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8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1844675"/>
            <a:ext cx="9144000" cy="1068388"/>
          </a:xfrm>
          <a:prstGeom prst="rect">
            <a:avLst/>
          </a:prstGeom>
          <a:noFill/>
          <a:ln w="9525" cap="flat">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a:solidFill>
                  <a:srgbClr val="FFFF00"/>
                </a:solidFill>
              </a:rPr>
              <a:t>A statistical study of C IV regions in 20 Oe-stars</a:t>
            </a:r>
          </a:p>
        </p:txBody>
      </p:sp>
      <p:pic>
        <p:nvPicPr>
          <p:cNvPr id="20482" name="Picture 2"/>
          <p:cNvPicPr>
            <a:picLocks noChangeAspect="1" noChangeArrowheads="1"/>
          </p:cNvPicPr>
          <p:nvPr/>
        </p:nvPicPr>
        <p:blipFill>
          <a:blip r:embed="rId3"/>
          <a:srcRect/>
          <a:stretch>
            <a:fillRect/>
          </a:stretch>
        </p:blipFill>
        <p:spPr bwMode="auto">
          <a:xfrm>
            <a:off x="0" y="0"/>
            <a:ext cx="1908175" cy="1133475"/>
          </a:xfrm>
          <a:prstGeom prst="rect">
            <a:avLst/>
          </a:prstGeom>
          <a:noFill/>
          <a:ln w="9525" cap="flat">
            <a:noFill/>
            <a:round/>
            <a:headEnd/>
            <a:tailEnd/>
          </a:ln>
          <a:effectLst/>
        </p:spPr>
      </p:pic>
      <p:pic>
        <p:nvPicPr>
          <p:cNvPr id="20483" name="Picture 3"/>
          <p:cNvPicPr>
            <a:picLocks noChangeAspect="1" noChangeArrowheads="1"/>
          </p:cNvPicPr>
          <p:nvPr/>
        </p:nvPicPr>
        <p:blipFill>
          <a:blip r:embed="rId4"/>
          <a:srcRect/>
          <a:stretch>
            <a:fillRect/>
          </a:stretch>
        </p:blipFill>
        <p:spPr bwMode="auto">
          <a:xfrm>
            <a:off x="7524750" y="0"/>
            <a:ext cx="1619250" cy="1247775"/>
          </a:xfrm>
          <a:prstGeom prst="rect">
            <a:avLst/>
          </a:prstGeom>
          <a:noFill/>
          <a:ln w="9525" cap="flat">
            <a:noFill/>
            <a:round/>
            <a:headEnd/>
            <a:tailEnd/>
          </a:ln>
          <a:effectLst/>
        </p:spPr>
      </p:pic>
      <p:sp>
        <p:nvSpPr>
          <p:cNvPr id="20484" name="Rectangle 4"/>
          <p:cNvSpPr>
            <a:spLocks noChangeArrowheads="1"/>
          </p:cNvSpPr>
          <p:nvPr/>
        </p:nvSpPr>
        <p:spPr bwMode="auto">
          <a:xfrm>
            <a:off x="161925" y="3429000"/>
            <a:ext cx="8820150" cy="3429000"/>
          </a:xfrm>
          <a:prstGeom prst="rect">
            <a:avLst/>
          </a:prstGeom>
          <a:noFill/>
          <a:ln w="9525" cap="flat">
            <a:noFill/>
            <a:round/>
            <a:headEnd/>
            <a:tailEnd/>
          </a:ln>
          <a:effectLst/>
        </p:spPr>
        <p:txBody>
          <a:bodyPr lIns="90000" tIns="46800" rIns="90000" bIns="46800"/>
          <a:lstStyle/>
          <a:p>
            <a:pPr algn="ctr">
              <a:spcBef>
                <a:spcPts val="6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1">
                <a:solidFill>
                  <a:srgbClr val="FFFF00"/>
                </a:solidFill>
              </a:rPr>
              <a:t>Dr  Antonios Antoniou</a:t>
            </a:r>
          </a:p>
          <a:p>
            <a:pPr algn="ct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FFFF00"/>
                </a:solidFill>
              </a:rPr>
              <a:t>University of Athens, Faculty of Physics,</a:t>
            </a:r>
          </a:p>
          <a:p>
            <a:pPr algn="ct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FFFF00"/>
                </a:solidFill>
              </a:rPr>
              <a:t>Department of Astrophysics, Astronomy and Mechanics </a:t>
            </a:r>
          </a:p>
          <a:p>
            <a:pPr>
              <a:spcBef>
                <a:spcPts val="6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1">
              <a:solidFill>
                <a:srgbClr val="00B050"/>
              </a:solidFill>
              <a:cs typeface="Times New Roman" pitchFamily="16" charset="0"/>
            </a:endParaRPr>
          </a:p>
          <a:p>
            <a:pPr>
              <a:spcBef>
                <a:spcPts val="6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FF00"/>
                </a:solidFill>
                <a:cs typeface="Times New Roman" pitchFamily="16" charset="0"/>
              </a:rPr>
              <a:t>In collaboration with</a:t>
            </a:r>
          </a:p>
          <a:p>
            <a:pPr>
              <a:spcBef>
                <a:spcPts val="6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FF"/>
                </a:solidFill>
                <a:cs typeface="Times New Roman" pitchFamily="16" charset="0"/>
              </a:rPr>
              <a:t> Prof. E. Danezis*, Dr E. Lyratzi*, Prof. </a:t>
            </a:r>
            <a:r>
              <a:rPr lang="en-US" sz="2400" b="1">
                <a:solidFill>
                  <a:srgbClr val="FFFFFF"/>
                </a:solidFill>
              </a:rPr>
              <a:t>L. </a:t>
            </a:r>
            <a:r>
              <a:rPr lang="en-US" sz="2400" b="1">
                <a:solidFill>
                  <a:srgbClr val="FFFFFF"/>
                </a:solidFill>
                <a:cs typeface="Times New Roman" pitchFamily="16" charset="0"/>
              </a:rPr>
              <a:t>Č. Popović**, </a:t>
            </a:r>
          </a:p>
          <a:p>
            <a:pPr>
              <a:spcBef>
                <a:spcPts val="6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FF"/>
                </a:solidFill>
                <a:cs typeface="Times New Roman" pitchFamily="16" charset="0"/>
              </a:rPr>
              <a:t> Prof. M. S. Dimitrijević** and D. Stathopoulos (MSc)*</a:t>
            </a:r>
          </a:p>
          <a:p>
            <a:pP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FFFF00"/>
                </a:solidFill>
              </a:rPr>
              <a:t>*University of Athens, **</a:t>
            </a:r>
            <a:r>
              <a:rPr lang="en-US" sz="2000" b="1">
                <a:solidFill>
                  <a:srgbClr val="FFFF00"/>
                </a:solidFill>
                <a:cs typeface="Times New Roman" pitchFamily="16" charset="0"/>
              </a:rPr>
              <a:t>Astronomical Observatory of Belgrade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3694113" y="185738"/>
            <a:ext cx="2028825" cy="1068387"/>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a:solidFill>
                  <a:srgbClr val="FFFF00"/>
                </a:solidFill>
              </a:rPr>
              <a:t>The Data</a:t>
            </a:r>
          </a:p>
        </p:txBody>
      </p:sp>
      <p:sp>
        <p:nvSpPr>
          <p:cNvPr id="29698" name="Rectangle 2"/>
          <p:cNvSpPr>
            <a:spLocks noChangeArrowheads="1"/>
          </p:cNvSpPr>
          <p:nvPr/>
        </p:nvSpPr>
        <p:spPr bwMode="auto">
          <a:xfrm>
            <a:off x="0" y="5516563"/>
            <a:ext cx="8956675" cy="1619250"/>
          </a:xfrm>
          <a:prstGeom prst="rect">
            <a:avLst/>
          </a:prstGeom>
          <a:noFill/>
          <a:ln w="9525" cap="flat">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FFFF00"/>
                </a:solidFill>
              </a:rPr>
              <a:t>The spectrograms of the stars have been taken with IUE satellite, with the </a:t>
            </a:r>
            <a:r>
              <a:rPr lang="en-US" sz="2000" b="1">
                <a:solidFill>
                  <a:srgbClr val="FFFF00"/>
                </a:solidFill>
              </a:rPr>
              <a:t>Sort</a:t>
            </a:r>
            <a:r>
              <a:rPr lang="en-GB" sz="2000" b="1">
                <a:solidFill>
                  <a:srgbClr val="FFFF00"/>
                </a:solidFill>
              </a:rPr>
              <a:t> Wavelength range Prime and Redundant cameras (SWP, LWR) at high resolution (0.1 to 0.3 Å).</a:t>
            </a:r>
            <a:r>
              <a:rPr lang="en-US" sz="2000" b="1">
                <a:solidFill>
                  <a:srgbClr val="646464"/>
                </a:solidFill>
              </a:rPr>
              <a:t> </a:t>
            </a:r>
            <a:r>
              <a:rPr lang="en-US" sz="2000" b="1">
                <a:solidFill>
                  <a:srgbClr val="FFFF00"/>
                </a:solidFill>
              </a:rPr>
              <a:t>As we know it is not possible to find stars between O0 and O3 spectral subtypes</a:t>
            </a:r>
            <a:r>
              <a:rPr lang="en-US" sz="2000">
                <a:solidFill>
                  <a:srgbClr val="FFFF00"/>
                </a:solidFill>
              </a:rPr>
              <a:t>.</a:t>
            </a:r>
          </a:p>
        </p:txBody>
      </p:sp>
      <p:graphicFrame>
        <p:nvGraphicFramePr>
          <p:cNvPr id="29699" name="Object 3"/>
          <p:cNvGraphicFramePr>
            <a:graphicFrameLocks noChangeAspect="1"/>
          </p:cNvGraphicFramePr>
          <p:nvPr/>
        </p:nvGraphicFramePr>
        <p:xfrm>
          <a:off x="0" y="781050"/>
          <a:ext cx="9080500" cy="4735513"/>
        </p:xfrm>
        <a:graphic>
          <a:graphicData uri="http://schemas.openxmlformats.org/presentationml/2006/ole">
            <p:oleObj spid="_x0000_s29699" r:id="rId4" imgW="10279440" imgH="3838680" progId="">
              <p:embed/>
            </p:oleObj>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6561138" y="338138"/>
            <a:ext cx="2520950" cy="6311900"/>
          </a:xfrm>
          <a:prstGeom prst="rect">
            <a:avLst/>
          </a:prstGeom>
          <a:noFill/>
          <a:ln w="9525" cap="flat">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FF00"/>
                </a:solidFill>
              </a:rPr>
              <a:t>The best fit has been obtained with </a:t>
            </a:r>
            <a:r>
              <a:rPr lang="en-GB" sz="2400" b="1" u="sng">
                <a:solidFill>
                  <a:srgbClr val="FF0000"/>
                </a:solidFill>
              </a:rPr>
              <a:t>two</a:t>
            </a:r>
            <a:r>
              <a:rPr lang="en-GB" sz="2400" b="1">
                <a:solidFill>
                  <a:srgbClr val="FFFF00"/>
                </a:solidFill>
              </a:rPr>
              <a:t> components in </a:t>
            </a:r>
            <a:r>
              <a:rPr lang="en-GB" sz="2400" b="1" u="sng">
                <a:solidFill>
                  <a:srgbClr val="FF0000"/>
                </a:solidFill>
              </a:rPr>
              <a:t>nine</a:t>
            </a:r>
            <a:r>
              <a:rPr lang="en-GB" sz="2400" b="1">
                <a:solidFill>
                  <a:srgbClr val="FFFF00"/>
                </a:solidFill>
              </a:rPr>
              <a:t> of the twenty studied stars, with </a:t>
            </a:r>
            <a:r>
              <a:rPr lang="en-GB" sz="2400" b="1" u="sng">
                <a:solidFill>
                  <a:srgbClr val="FFFFFF"/>
                </a:solidFill>
              </a:rPr>
              <a:t>three</a:t>
            </a:r>
            <a:r>
              <a:rPr lang="en-GB" sz="2400" b="1">
                <a:solidFill>
                  <a:srgbClr val="FFFF00"/>
                </a:solidFill>
              </a:rPr>
              <a:t> components in </a:t>
            </a:r>
            <a:r>
              <a:rPr lang="en-GB" sz="2400" b="1" u="sng">
                <a:solidFill>
                  <a:srgbClr val="FFFFFF"/>
                </a:solidFill>
              </a:rPr>
              <a:t>six</a:t>
            </a:r>
            <a:r>
              <a:rPr lang="en-GB" sz="2400" b="1">
                <a:solidFill>
                  <a:srgbClr val="FFFF00"/>
                </a:solidFill>
              </a:rPr>
              <a:t> of them and with </a:t>
            </a:r>
            <a:r>
              <a:rPr lang="en-GB" sz="2400" b="1" u="sng">
                <a:solidFill>
                  <a:srgbClr val="00B050"/>
                </a:solidFill>
              </a:rPr>
              <a:t>four</a:t>
            </a:r>
            <a:r>
              <a:rPr lang="en-GB" sz="2400" b="1">
                <a:solidFill>
                  <a:srgbClr val="A57617"/>
                </a:solidFill>
              </a:rPr>
              <a:t> </a:t>
            </a:r>
            <a:r>
              <a:rPr lang="en-GB" sz="2400" b="1">
                <a:solidFill>
                  <a:srgbClr val="FFFF00"/>
                </a:solidFill>
              </a:rPr>
              <a:t>components in </a:t>
            </a:r>
            <a:r>
              <a:rPr lang="en-GB" sz="2400" b="1" u="sng">
                <a:solidFill>
                  <a:srgbClr val="00B050"/>
                </a:solidFill>
              </a:rPr>
              <a:t>five</a:t>
            </a:r>
            <a:r>
              <a:rPr lang="en-GB" sz="2400" b="1">
                <a:solidFill>
                  <a:srgbClr val="FFFF00"/>
                </a:solidFill>
              </a:rPr>
              <a:t> of them. </a:t>
            </a:r>
          </a:p>
        </p:txBody>
      </p:sp>
      <p:pic>
        <p:nvPicPr>
          <p:cNvPr id="30722" name="Picture 2"/>
          <p:cNvPicPr>
            <a:picLocks noChangeAspect="1" noChangeArrowheads="1"/>
          </p:cNvPicPr>
          <p:nvPr/>
        </p:nvPicPr>
        <p:blipFill>
          <a:blip r:embed="rId3"/>
          <a:srcRect/>
          <a:stretch>
            <a:fillRect/>
          </a:stretch>
        </p:blipFill>
        <p:spPr bwMode="auto">
          <a:xfrm>
            <a:off x="0" y="260350"/>
            <a:ext cx="6456363" cy="4681538"/>
          </a:xfrm>
          <a:prstGeom prst="rect">
            <a:avLst/>
          </a:prstGeom>
          <a:noFill/>
          <a:ln w="9525" cap="flat">
            <a:noFill/>
            <a:round/>
            <a:headEnd/>
            <a:tailEnd/>
          </a:ln>
          <a:effectLst/>
        </p:spPr>
      </p:pic>
      <p:sp>
        <p:nvSpPr>
          <p:cNvPr id="30723" name="Rectangle 3"/>
          <p:cNvSpPr>
            <a:spLocks noChangeArrowheads="1"/>
          </p:cNvSpPr>
          <p:nvPr/>
        </p:nvSpPr>
        <p:spPr bwMode="auto">
          <a:xfrm>
            <a:off x="0" y="5099050"/>
            <a:ext cx="9082088" cy="1770063"/>
          </a:xfrm>
          <a:prstGeom prst="rect">
            <a:avLst/>
          </a:prstGeom>
          <a:noFill/>
          <a:ln w="9525" cap="flat">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b="1">
                <a:solidFill>
                  <a:srgbClr val="FFFF00"/>
                </a:solidFill>
              </a:rPr>
              <a:t>In this figure, we see the C IV doublet of the O9.5 II star HD 93521 and its best fit. The best fit has been obtained using four absorption components. </a:t>
            </a:r>
            <a:r>
              <a:rPr lang="en-GB" sz="2200" b="1">
                <a:solidFill>
                  <a:srgbClr val="FFFF00"/>
                </a:solidFill>
              </a:rPr>
              <a:t>The graph below the profile indicates the difference between the fit and the real spectral line.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95250" y="333375"/>
            <a:ext cx="9072563" cy="2654300"/>
          </a:xfrm>
          <a:prstGeom prst="rect">
            <a:avLst/>
          </a:prstGeom>
          <a:noFill/>
          <a:ln w="9525" cap="flat">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FF"/>
                </a:solidFill>
              </a:rPr>
              <a:t>In the following figures we’ll see the variation of the physical parameters of the C IV regions of the studied stars, as a function of the stars’ effective temperature</a:t>
            </a:r>
            <a:r>
              <a:rPr lang="el-GR" sz="2400" b="1">
                <a:solidFill>
                  <a:srgbClr val="FFFFFF"/>
                </a:solidFill>
              </a:rPr>
              <a:t> (</a:t>
            </a:r>
            <a:r>
              <a:rPr lang="en-US" sz="2400" b="1">
                <a:solidFill>
                  <a:srgbClr val="FFFFFF"/>
                </a:solidFill>
              </a:rPr>
              <a:t>Teff).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l-GR" sz="2400" b="1">
              <a:solidFill>
                <a:srgbClr val="FFFF00"/>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00"/>
                </a:solidFill>
              </a:rPr>
              <a:t>In some cases we give the </a:t>
            </a:r>
            <a:r>
              <a:rPr lang="en-US" sz="2400" b="1" u="sng">
                <a:solidFill>
                  <a:srgbClr val="FFFF00"/>
                </a:solidFill>
              </a:rPr>
              <a:t>Linear Regression </a:t>
            </a:r>
            <a:r>
              <a:rPr lang="en-US" sz="2400" b="1">
                <a:solidFill>
                  <a:srgbClr val="FFFF00"/>
                </a:solidFill>
              </a:rPr>
              <a:t>and the respective </a:t>
            </a:r>
            <a:r>
              <a:rPr lang="en-US" sz="2400" b="1" u="sng">
                <a:solidFill>
                  <a:srgbClr val="FFFF00"/>
                </a:solidFill>
              </a:rPr>
              <a:t>Linear Correlation Coefficient </a:t>
            </a:r>
            <a:r>
              <a:rPr lang="en-US" sz="2400" b="1">
                <a:solidFill>
                  <a:srgbClr val="FFFFFF"/>
                </a:solidFill>
              </a:rPr>
              <a:t>R</a:t>
            </a:r>
            <a:r>
              <a:rPr lang="en-US" sz="2400" b="1" baseline="30000">
                <a:solidFill>
                  <a:srgbClr val="FFFFFF"/>
                </a:solidFill>
              </a:rPr>
              <a:t>2</a:t>
            </a:r>
            <a:r>
              <a:rPr lang="en-US" sz="2400" b="1">
                <a:solidFill>
                  <a:srgbClr val="FFFF00"/>
                </a:solidFill>
              </a:rPr>
              <a:t>.</a:t>
            </a:r>
          </a:p>
        </p:txBody>
      </p:sp>
      <p:sp>
        <p:nvSpPr>
          <p:cNvPr id="31746" name="Text Box 2"/>
          <p:cNvSpPr txBox="1">
            <a:spLocks noChangeArrowheads="1"/>
          </p:cNvSpPr>
          <p:nvPr/>
        </p:nvSpPr>
        <p:spPr bwMode="auto">
          <a:xfrm>
            <a:off x="250825" y="3008313"/>
            <a:ext cx="7921625" cy="825500"/>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00"/>
                </a:solidFill>
              </a:rPr>
              <a:t>We remind that the Linear Regression is given by</a:t>
            </a:r>
          </a:p>
        </p:txBody>
      </p:sp>
      <p:pic>
        <p:nvPicPr>
          <p:cNvPr id="31747" name="Picture 3"/>
          <p:cNvPicPr>
            <a:picLocks noChangeAspect="1" noChangeArrowheads="1"/>
          </p:cNvPicPr>
          <p:nvPr/>
        </p:nvPicPr>
        <p:blipFill>
          <a:blip r:embed="rId3"/>
          <a:srcRect/>
          <a:stretch>
            <a:fillRect/>
          </a:stretch>
        </p:blipFill>
        <p:spPr bwMode="auto">
          <a:xfrm>
            <a:off x="249238" y="4054475"/>
            <a:ext cx="1871662" cy="481013"/>
          </a:xfrm>
          <a:prstGeom prst="rect">
            <a:avLst/>
          </a:prstGeom>
          <a:noFill/>
          <a:ln w="9525" cap="flat">
            <a:noFill/>
            <a:round/>
            <a:headEnd/>
            <a:tailEnd/>
          </a:ln>
          <a:effectLst/>
        </p:spPr>
      </p:pic>
      <p:pic>
        <p:nvPicPr>
          <p:cNvPr id="31748" name="Picture 4"/>
          <p:cNvPicPr>
            <a:picLocks noChangeAspect="1" noChangeArrowheads="1"/>
          </p:cNvPicPr>
          <p:nvPr/>
        </p:nvPicPr>
        <p:blipFill>
          <a:blip r:embed="rId4"/>
          <a:srcRect/>
          <a:stretch>
            <a:fillRect/>
          </a:stretch>
        </p:blipFill>
        <p:spPr bwMode="auto">
          <a:xfrm>
            <a:off x="2200275" y="3883025"/>
            <a:ext cx="4017963" cy="957263"/>
          </a:xfrm>
          <a:prstGeom prst="rect">
            <a:avLst/>
          </a:prstGeom>
          <a:noFill/>
          <a:ln w="9525" cap="flat">
            <a:noFill/>
            <a:round/>
            <a:headEnd/>
            <a:tailEnd/>
          </a:ln>
          <a:effectLst/>
        </p:spPr>
      </p:pic>
      <p:pic>
        <p:nvPicPr>
          <p:cNvPr id="31749" name="Picture 5"/>
          <p:cNvPicPr>
            <a:picLocks noChangeAspect="1" noChangeArrowheads="1"/>
          </p:cNvPicPr>
          <p:nvPr/>
        </p:nvPicPr>
        <p:blipFill>
          <a:blip r:embed="rId5"/>
          <a:srcRect/>
          <a:stretch>
            <a:fillRect/>
          </a:stretch>
        </p:blipFill>
        <p:spPr bwMode="auto">
          <a:xfrm>
            <a:off x="6443663" y="4164013"/>
            <a:ext cx="1957387" cy="481012"/>
          </a:xfrm>
          <a:prstGeom prst="rect">
            <a:avLst/>
          </a:prstGeom>
          <a:noFill/>
          <a:ln w="9525" cap="flat">
            <a:noFill/>
            <a:round/>
            <a:headEnd/>
            <a:tailEnd/>
          </a:ln>
          <a:effectLst/>
        </p:spPr>
      </p:pic>
      <p:sp>
        <p:nvSpPr>
          <p:cNvPr id="31750" name="Text Box 6"/>
          <p:cNvSpPr txBox="1">
            <a:spLocks noChangeArrowheads="1"/>
          </p:cNvSpPr>
          <p:nvPr/>
        </p:nvSpPr>
        <p:spPr bwMode="auto">
          <a:xfrm>
            <a:off x="95250" y="5084763"/>
            <a:ext cx="7920038" cy="460375"/>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00"/>
                </a:solidFill>
              </a:rPr>
              <a:t>and the Linear Correlation Coefficient</a:t>
            </a:r>
          </a:p>
        </p:txBody>
      </p:sp>
      <p:pic>
        <p:nvPicPr>
          <p:cNvPr id="31751" name="Picture 7"/>
          <p:cNvPicPr>
            <a:picLocks noChangeAspect="1" noChangeArrowheads="1"/>
          </p:cNvPicPr>
          <p:nvPr/>
        </p:nvPicPr>
        <p:blipFill>
          <a:blip r:embed="rId6"/>
          <a:srcRect/>
          <a:stretch>
            <a:fillRect/>
          </a:stretch>
        </p:blipFill>
        <p:spPr bwMode="auto">
          <a:xfrm>
            <a:off x="2700338" y="5546725"/>
            <a:ext cx="4486275" cy="131127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07950" y="1012825"/>
            <a:ext cx="9036050" cy="6065838"/>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00"/>
                </a:solidFill>
              </a:rPr>
              <a:t>With regard to the Linear Correlation Coefficient (R</a:t>
            </a:r>
            <a:r>
              <a:rPr lang="en-US" sz="2800" b="1" baseline="30000">
                <a:solidFill>
                  <a:srgbClr val="FFFF00"/>
                </a:solidFill>
              </a:rPr>
              <a:t>2</a:t>
            </a:r>
            <a:r>
              <a:rPr lang="en-US" sz="2800" b="1">
                <a:solidFill>
                  <a:srgbClr val="FFFF00"/>
                </a:solidFill>
              </a:rPr>
              <a:t>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l-GR" sz="2800" b="1">
              <a:solidFill>
                <a:srgbClr val="FFFF00"/>
              </a:solidFill>
            </a:endParaRPr>
          </a:p>
          <a:p>
            <a:pPr>
              <a:buClr>
                <a:srgbClr val="FFFF00"/>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00"/>
                </a:solidFill>
              </a:rPr>
              <a:t>   if R</a:t>
            </a:r>
            <a:r>
              <a:rPr lang="en-US" sz="2800" b="1" baseline="30000">
                <a:solidFill>
                  <a:srgbClr val="FFFF00"/>
                </a:solidFill>
              </a:rPr>
              <a:t>2</a:t>
            </a:r>
            <a:r>
              <a:rPr lang="en-US" sz="2800" b="1">
                <a:solidFill>
                  <a:srgbClr val="FFFF00"/>
                </a:solidFill>
              </a:rPr>
              <a:t>=1 the linear correlation is ideal</a:t>
            </a:r>
          </a:p>
          <a:p>
            <a:pPr>
              <a:buClr>
                <a:srgbClr val="FFFF00"/>
              </a:buClr>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b="1">
              <a:solidFill>
                <a:srgbClr val="FFFF00"/>
              </a:solidFill>
            </a:endParaRPr>
          </a:p>
          <a:p>
            <a:pPr>
              <a:buClr>
                <a:srgbClr val="FFFF00"/>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00"/>
                </a:solidFill>
              </a:rPr>
              <a:t>   if 0.5&lt;R</a:t>
            </a:r>
            <a:r>
              <a:rPr lang="en-US" sz="2800" b="1" baseline="30000">
                <a:solidFill>
                  <a:srgbClr val="FFFF00"/>
                </a:solidFill>
              </a:rPr>
              <a:t>2</a:t>
            </a:r>
            <a:r>
              <a:rPr lang="en-US" sz="2800" b="1">
                <a:solidFill>
                  <a:srgbClr val="FFFF00"/>
                </a:solidFill>
              </a:rPr>
              <a:t> &lt;1 the linear correlation is considered as</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00"/>
                </a:solidFill>
              </a:rPr>
              <a:t>   “good” </a:t>
            </a:r>
          </a:p>
          <a:p>
            <a:pPr>
              <a:buClr>
                <a:srgbClr val="FFFF00"/>
              </a:buClr>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b="1">
              <a:solidFill>
                <a:srgbClr val="FFFF00"/>
              </a:solidFill>
            </a:endParaRPr>
          </a:p>
          <a:p>
            <a:pPr>
              <a:buClr>
                <a:srgbClr val="FFFF00"/>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00"/>
                </a:solidFill>
              </a:rPr>
              <a:t>   if 0.3&lt; R</a:t>
            </a:r>
            <a:r>
              <a:rPr lang="en-US" sz="2800" b="1" baseline="30000">
                <a:solidFill>
                  <a:srgbClr val="FFFF00"/>
                </a:solidFill>
              </a:rPr>
              <a:t>2</a:t>
            </a:r>
            <a:r>
              <a:rPr lang="en-US" sz="2800" b="1">
                <a:solidFill>
                  <a:srgbClr val="FFFF00"/>
                </a:solidFill>
              </a:rPr>
              <a:t>&lt;0.5 the linear correlation is considered as</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00"/>
                </a:solidFill>
              </a:rPr>
              <a:t>   “weak”.</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00"/>
                </a:solidFill>
              </a:rPr>
              <a:t>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00"/>
                </a:solidFill>
              </a:rPr>
              <a:t>otherwise there is no linear correlation</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65088" y="4143375"/>
            <a:ext cx="9144000" cy="3019425"/>
          </a:xfrm>
          <a:prstGeom prst="rect">
            <a:avLst/>
          </a:prstGeom>
          <a:noFill/>
          <a:ln w="9525" cap="flat">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FFFF00"/>
                </a:solidFill>
              </a:rPr>
              <a:t>Variation of the rotational velocities of the C IV resonance lines (λλ</a:t>
            </a:r>
            <a:r>
              <a:rPr lang="en-GB" sz="2400">
                <a:solidFill>
                  <a:srgbClr val="FFFF00"/>
                </a:solidFill>
              </a:rPr>
              <a:t> 1548.155, 1550.774 Å) </a:t>
            </a:r>
            <a:r>
              <a:rPr lang="en-US" sz="2400">
                <a:solidFill>
                  <a:srgbClr val="FFFF00"/>
                </a:solidFill>
              </a:rPr>
              <a:t>for the independent density regions of matter which create the absorption components, as a function of the effective temperature. We see  four levels of rotational velocities.  We have calculated high values of rotational velocities. This problem is a part of the problem of the large width of the spectral lines.</a:t>
            </a:r>
          </a:p>
        </p:txBody>
      </p:sp>
      <p:sp>
        <p:nvSpPr>
          <p:cNvPr id="33794" name="Rectangle 2"/>
          <p:cNvSpPr>
            <a:spLocks noChangeArrowheads="1"/>
          </p:cNvSpPr>
          <p:nvPr/>
        </p:nvSpPr>
        <p:spPr bwMode="auto">
          <a:xfrm>
            <a:off x="2816225" y="34925"/>
            <a:ext cx="4105275" cy="825500"/>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00"/>
                </a:solidFill>
              </a:rPr>
              <a:t>Rotational Velocities (Vrot)</a:t>
            </a:r>
          </a:p>
        </p:txBody>
      </p:sp>
      <p:pic>
        <p:nvPicPr>
          <p:cNvPr id="33795" name="Picture 3"/>
          <p:cNvPicPr>
            <a:picLocks noChangeAspect="1" noChangeArrowheads="1"/>
          </p:cNvPicPr>
          <p:nvPr/>
        </p:nvPicPr>
        <p:blipFill>
          <a:blip r:embed="rId3"/>
          <a:srcRect/>
          <a:stretch>
            <a:fillRect/>
          </a:stretch>
        </p:blipFill>
        <p:spPr bwMode="auto">
          <a:xfrm>
            <a:off x="1844675" y="509588"/>
            <a:ext cx="6048375" cy="3633787"/>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290513" y="222250"/>
            <a:ext cx="8637587" cy="4443413"/>
          </a:xfrm>
          <a:prstGeom prst="rect">
            <a:avLst/>
          </a:prstGeom>
          <a:noFill/>
          <a:ln w="9525" cap="flat">
            <a:noFill/>
            <a:round/>
            <a:headEnd/>
            <a:tailEnd/>
          </a:ln>
          <a:effectLst/>
        </p:spPr>
        <p:txBody>
          <a:bodyPr lIns="90000" tIns="46800" rIns="90000" bIns="46800">
            <a:spAutoFit/>
          </a:bodyPr>
          <a:lstStyle/>
          <a:p>
            <a:pPr algn="ctr">
              <a:spcBef>
                <a:spcPts val="20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a:solidFill>
                  <a:srgbClr val="FFFF00"/>
                </a:solidFill>
              </a:rPr>
              <a:t>The problem of the very broad spectral lines</a:t>
            </a:r>
          </a:p>
          <a:p>
            <a:pPr algn="just">
              <a:spcBef>
                <a:spcPts val="1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600">
                <a:solidFill>
                  <a:srgbClr val="FFFF00"/>
                </a:solidFill>
              </a:rPr>
              <a:t>An important phenomenon that can be  detected in the spectra of hot emission stars is that in many spectra some of these components of highly ionized species are very broad. This very large width cannot be explained as if it is due to large velocities of random motions of the ions, nor to large rotational velocities of the regions where these components are created. </a:t>
            </a:r>
          </a:p>
        </p:txBody>
      </p:sp>
      <p:pic>
        <p:nvPicPr>
          <p:cNvPr id="34818" name="Picture 2"/>
          <p:cNvPicPr>
            <a:picLocks noChangeAspect="1" noChangeArrowheads="1"/>
          </p:cNvPicPr>
          <p:nvPr/>
        </p:nvPicPr>
        <p:blipFill>
          <a:blip r:embed="rId3"/>
          <a:srcRect/>
          <a:stretch>
            <a:fillRect/>
          </a:stretch>
        </p:blipFill>
        <p:spPr bwMode="auto">
          <a:xfrm>
            <a:off x="2266950" y="3765550"/>
            <a:ext cx="4975225" cy="3068638"/>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87313" y="257175"/>
            <a:ext cx="8899525" cy="7116763"/>
          </a:xfrm>
          <a:prstGeom prst="rect">
            <a:avLst/>
          </a:prstGeom>
          <a:noFill/>
          <a:ln w="9525" cap="flat">
            <a:noFill/>
            <a:round/>
            <a:headEnd/>
            <a:tailEnd/>
          </a:ln>
          <a:effectLst/>
        </p:spPr>
        <p:txBody>
          <a:bodyPr lIns="90000" tIns="46800" rIns="90000" bIns="46800">
            <a:spAutoFit/>
          </a:bodyPr>
          <a:lstStyle/>
          <a:p>
            <a:pPr algn="ctr">
              <a:spcBef>
                <a:spcPts val="20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a:solidFill>
                  <a:srgbClr val="FFFF00"/>
                </a:solidFill>
              </a:rPr>
              <a:t>The very large broadening.</a:t>
            </a:r>
          </a:p>
          <a:p>
            <a:pPr algn="ctr">
              <a:spcBef>
                <a:spcPts val="1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a:solidFill>
                  <a:srgbClr val="FFFF00"/>
                </a:solidFill>
              </a:rPr>
              <a:t>A possible explanation</a:t>
            </a:r>
            <a:r>
              <a:rPr lang="en-US" sz="2400" b="1">
                <a:solidFill>
                  <a:srgbClr val="FFFF00"/>
                </a:solidFill>
              </a:rPr>
              <a:t> </a:t>
            </a:r>
          </a:p>
          <a:p>
            <a:pPr algn="ctr">
              <a:spcBef>
                <a:spcPts val="1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FFFF00"/>
                </a:solidFill>
              </a:rPr>
              <a:t>(</a:t>
            </a:r>
            <a:r>
              <a:rPr lang="en-US" sz="2000" b="1">
                <a:solidFill>
                  <a:srgbClr val="FFFF00"/>
                </a:solidFill>
              </a:rPr>
              <a:t>Danezis et al. </a:t>
            </a:r>
            <a:r>
              <a:rPr lang="en-GB" sz="2000" b="1">
                <a:solidFill>
                  <a:srgbClr val="FFFF00"/>
                </a:solidFill>
              </a:rPr>
              <a:t>2008)</a:t>
            </a:r>
            <a:r>
              <a:rPr lang="en-US" sz="2000" b="1">
                <a:solidFill>
                  <a:srgbClr val="FFFF00"/>
                </a:solidFill>
              </a:rPr>
              <a:t>.</a:t>
            </a:r>
            <a:r>
              <a:rPr lang="en-US" sz="2400">
                <a:solidFill>
                  <a:srgbClr val="000000"/>
                </a:solidFill>
              </a:rPr>
              <a:t> </a:t>
            </a:r>
          </a:p>
          <a:p>
            <a:pPr algn="just">
              <a:spcBef>
                <a:spcPts val="1438"/>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solidFill>
                  <a:srgbClr val="FFFF00"/>
                </a:solidFill>
              </a:rPr>
              <a:t>In the environment of hot emission stars, apart from the density regions, the violent mass ejection may produce </a:t>
            </a:r>
            <a:r>
              <a:rPr lang="en-GB" sz="2800">
                <a:solidFill>
                  <a:srgbClr val="FFFF00"/>
                </a:solidFill>
              </a:rPr>
              <a:t>smaller regions due to micro-turbulent movements. These smaller regions produce narrow absorption components with different shifts that create a sequence of lines. The addition of all the lines of this sequence gives us the sense of line broadening. As a result, what we measure as very broad absorption line, is the composition of the narrow absorption lines that are created by micro-turbulent effects</a:t>
            </a:r>
            <a:r>
              <a:rPr lang="el-GR" sz="2300">
                <a:solidFill>
                  <a:srgbClr val="FFFF00"/>
                </a:solidFill>
              </a:rPr>
              <a:t> </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a:srcRect/>
          <a:stretch>
            <a:fillRect/>
          </a:stretch>
        </p:blipFill>
        <p:spPr bwMode="auto">
          <a:xfrm>
            <a:off x="331788" y="84138"/>
            <a:ext cx="8480425" cy="4387850"/>
          </a:xfrm>
          <a:prstGeom prst="rect">
            <a:avLst/>
          </a:prstGeom>
          <a:noFill/>
          <a:ln w="9525" cap="flat">
            <a:noFill/>
            <a:round/>
            <a:headEnd/>
            <a:tailEnd/>
          </a:ln>
          <a:effectLst/>
        </p:spPr>
      </p:pic>
      <p:sp>
        <p:nvSpPr>
          <p:cNvPr id="36866" name="Rectangle 2"/>
          <p:cNvSpPr>
            <a:spLocks noChangeArrowheads="1"/>
          </p:cNvSpPr>
          <p:nvPr/>
        </p:nvSpPr>
        <p:spPr bwMode="auto">
          <a:xfrm>
            <a:off x="363538" y="4529138"/>
            <a:ext cx="8448675" cy="2562225"/>
          </a:xfrm>
          <a:prstGeom prst="rect">
            <a:avLst/>
          </a:prstGeom>
          <a:noFill/>
          <a:ln w="9525" cap="flat">
            <a:noFill/>
            <a:round/>
            <a:headEnd/>
            <a:tailEnd/>
          </a:ln>
          <a:effectLst/>
        </p:spPr>
        <p:txBody>
          <a:bodyPr lIns="90000" tIns="46800" rIns="90000" bIns="46800">
            <a:spAutoFit/>
          </a:bodyPr>
          <a:lstStyle/>
          <a:p>
            <a:pPr algn="just">
              <a:spcBef>
                <a:spcPts val="11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FFFF00"/>
                </a:solidFill>
              </a:rPr>
              <a:t>Fig. 1: </a:t>
            </a:r>
            <a:r>
              <a:rPr lang="en-GB" b="1">
                <a:solidFill>
                  <a:srgbClr val="FFFF00"/>
                </a:solidFill>
              </a:rPr>
              <a:t>In (a) to (c) one can see how a sequence of lines could produce an apparent very broad absorption spectral line. This means that when the width of each of the narrow lines is increasing (from a to c), the final observed feature looks like a single very broad absorption spectral line. In (d) one can see a combination of the apparent very broad absorption spectral line with a classical absorption line. </a:t>
            </a:r>
            <a:r>
              <a:rPr lang="en-US" b="1">
                <a:solidFill>
                  <a:srgbClr val="FFFF00"/>
                </a:solidFill>
              </a:rPr>
              <a:t>(This figure is taken by Danezis et al. 2008). </a:t>
            </a:r>
            <a:r>
              <a:rPr lang="en-US" b="1">
                <a:solidFill>
                  <a:srgbClr val="FFFFFF"/>
                </a:solidFill>
              </a:rPr>
              <a:t>We present  this phenomenon in the following stars.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5003800" y="671513"/>
            <a:ext cx="3995738" cy="6797675"/>
          </a:xfrm>
          <a:prstGeom prst="rect">
            <a:avLst/>
          </a:prstGeom>
          <a:noFill/>
          <a:ln w="9525" cap="flat">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a:solidFill>
                  <a:srgbClr val="FFFF00"/>
                </a:solidFill>
              </a:rPr>
              <a:t>In this figure we see the </a:t>
            </a:r>
            <a:r>
              <a:rPr lang="en-US" sz="2200">
                <a:solidFill>
                  <a:srgbClr val="FFFFFF"/>
                </a:solidFill>
              </a:rPr>
              <a:t>1</a:t>
            </a:r>
            <a:r>
              <a:rPr lang="en-US" sz="2200" baseline="30000">
                <a:solidFill>
                  <a:srgbClr val="FFFFFF"/>
                </a:solidFill>
              </a:rPr>
              <a:t>st</a:t>
            </a:r>
            <a:r>
              <a:rPr lang="en-US" sz="2200">
                <a:solidFill>
                  <a:srgbClr val="FFFFFF"/>
                </a:solidFill>
              </a:rPr>
              <a:t> absorption</a:t>
            </a:r>
            <a:r>
              <a:rPr lang="en-US" sz="2200">
                <a:solidFill>
                  <a:srgbClr val="FF0000"/>
                </a:solidFill>
              </a:rPr>
              <a:t> </a:t>
            </a:r>
            <a:r>
              <a:rPr lang="en-US" sz="2200">
                <a:solidFill>
                  <a:srgbClr val="FFFF00"/>
                </a:solidFill>
              </a:rPr>
              <a:t>component of  the C IV resonance line  </a:t>
            </a:r>
            <a:r>
              <a:rPr lang="en-US" sz="2200">
                <a:solidFill>
                  <a:srgbClr val="FFFFFF"/>
                </a:solidFill>
              </a:rPr>
              <a:t>λ 1548.155</a:t>
            </a:r>
            <a:r>
              <a:rPr lang="el-GR" sz="2200">
                <a:solidFill>
                  <a:srgbClr val="FFFFFF"/>
                </a:solidFill>
              </a:rPr>
              <a:t> </a:t>
            </a:r>
            <a:r>
              <a:rPr lang="en-US" sz="2200">
                <a:solidFill>
                  <a:srgbClr val="FFFFFF"/>
                </a:solidFill>
              </a:rPr>
              <a:t>Å </a:t>
            </a:r>
            <a:r>
              <a:rPr lang="en-US" sz="2200">
                <a:solidFill>
                  <a:srgbClr val="FFFF00"/>
                </a:solidFill>
              </a:rPr>
              <a:t>of the star HD 24912. It corresponds to a rotational velocity of </a:t>
            </a:r>
            <a:r>
              <a:rPr lang="en-US" sz="2200">
                <a:solidFill>
                  <a:srgbClr val="FFFFFF"/>
                </a:solidFill>
              </a:rPr>
              <a:t>1700 km/s.</a:t>
            </a:r>
            <a:r>
              <a:rPr lang="en-US" sz="2200">
                <a:solidFill>
                  <a:srgbClr val="FF0000"/>
                </a:solidFill>
              </a:rPr>
              <a:t> </a:t>
            </a:r>
            <a:r>
              <a:rPr lang="en-US" sz="2200">
                <a:solidFill>
                  <a:srgbClr val="FFFF00"/>
                </a:solidFill>
              </a:rPr>
              <a:t>According to the previous mentioned idea, it produced  by narrow absorption components with different shifts and different  rotational velocities. In this case we obtained the best fit using </a:t>
            </a:r>
            <a:r>
              <a:rPr lang="en-US" sz="2200">
                <a:solidFill>
                  <a:srgbClr val="FFFFFF"/>
                </a:solidFill>
              </a:rPr>
              <a:t>four</a:t>
            </a:r>
            <a:r>
              <a:rPr lang="en-US" sz="2200">
                <a:solidFill>
                  <a:srgbClr val="FFFF00"/>
                </a:solidFill>
              </a:rPr>
              <a:t> components with rotational velocities of </a:t>
            </a:r>
            <a:r>
              <a:rPr lang="en-US" sz="2200" u="sng">
                <a:solidFill>
                  <a:srgbClr val="FFFFFF"/>
                </a:solidFill>
              </a:rPr>
              <a:t>300, 400, 450 and 400 km/s.</a:t>
            </a:r>
            <a:r>
              <a:rPr lang="en-US" sz="2200">
                <a:solidFill>
                  <a:srgbClr val="FFFF00"/>
                </a:solidFill>
              </a:rPr>
              <a:t> These components are shown separately bellow.</a:t>
            </a:r>
          </a:p>
        </p:txBody>
      </p:sp>
      <p:sp>
        <p:nvSpPr>
          <p:cNvPr id="37890" name="Rectangle 2"/>
          <p:cNvSpPr>
            <a:spLocks noChangeArrowheads="1"/>
          </p:cNvSpPr>
          <p:nvPr/>
        </p:nvSpPr>
        <p:spPr bwMode="auto">
          <a:xfrm>
            <a:off x="3671888" y="268288"/>
            <a:ext cx="1841500" cy="825500"/>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00"/>
                </a:solidFill>
              </a:rPr>
              <a:t>HD 24912</a:t>
            </a:r>
          </a:p>
        </p:txBody>
      </p:sp>
      <p:pic>
        <p:nvPicPr>
          <p:cNvPr id="37891" name="Picture 3"/>
          <p:cNvPicPr>
            <a:picLocks noChangeAspect="1" noChangeArrowheads="1"/>
          </p:cNvPicPr>
          <p:nvPr/>
        </p:nvPicPr>
        <p:blipFill>
          <a:blip r:embed="rId3"/>
          <a:srcRect/>
          <a:stretch>
            <a:fillRect/>
          </a:stretch>
        </p:blipFill>
        <p:spPr bwMode="auto">
          <a:xfrm>
            <a:off x="179388" y="730250"/>
            <a:ext cx="4586287" cy="5732463"/>
          </a:xfrm>
          <a:prstGeom prst="rect">
            <a:avLst/>
          </a:prstGeom>
          <a:noFill/>
          <a:ln w="9525" cap="flat">
            <a:noFill/>
            <a:round/>
            <a:headEnd/>
            <a:tailEnd/>
          </a:ln>
          <a:effectLst/>
        </p:spPr>
      </p:pic>
      <p:cxnSp>
        <p:nvCxnSpPr>
          <p:cNvPr id="37892" name="AutoShape 4"/>
          <p:cNvCxnSpPr>
            <a:cxnSpLocks noChangeShapeType="1"/>
          </p:cNvCxnSpPr>
          <p:nvPr/>
        </p:nvCxnSpPr>
        <p:spPr bwMode="auto">
          <a:xfrm flipV="1">
            <a:off x="1116013" y="1989138"/>
            <a:ext cx="719137" cy="287337"/>
          </a:xfrm>
          <a:prstGeom prst="straightConnector1">
            <a:avLst/>
          </a:prstGeom>
          <a:noFill/>
          <a:ln w="12600" cap="sq">
            <a:solidFill>
              <a:srgbClr val="000000"/>
            </a:solidFill>
            <a:miter lim="800000"/>
            <a:headEnd/>
            <a:tailEnd type="triangle" w="med" len="med"/>
          </a:ln>
          <a:effectLst/>
        </p:spPr>
      </p:cxnSp>
      <p:cxnSp>
        <p:nvCxnSpPr>
          <p:cNvPr id="37893" name="AutoShape 5"/>
          <p:cNvCxnSpPr>
            <a:cxnSpLocks noChangeShapeType="1"/>
          </p:cNvCxnSpPr>
          <p:nvPr/>
        </p:nvCxnSpPr>
        <p:spPr bwMode="auto">
          <a:xfrm flipV="1">
            <a:off x="900113" y="3860800"/>
            <a:ext cx="793750" cy="720725"/>
          </a:xfrm>
          <a:prstGeom prst="straightConnector1">
            <a:avLst/>
          </a:prstGeom>
          <a:noFill/>
          <a:ln w="12600" cap="sq">
            <a:solidFill>
              <a:srgbClr val="000000"/>
            </a:solidFill>
            <a:miter lim="800000"/>
            <a:headEnd/>
            <a:tailEnd type="triangle" w="med" len="med"/>
          </a:ln>
          <a:effectLst/>
        </p:spPr>
      </p:cxnSp>
      <p:cxnSp>
        <p:nvCxnSpPr>
          <p:cNvPr id="37894" name="AutoShape 6"/>
          <p:cNvCxnSpPr>
            <a:cxnSpLocks noChangeShapeType="1"/>
          </p:cNvCxnSpPr>
          <p:nvPr/>
        </p:nvCxnSpPr>
        <p:spPr bwMode="auto">
          <a:xfrm flipV="1">
            <a:off x="1295400" y="4581525"/>
            <a:ext cx="541338" cy="503238"/>
          </a:xfrm>
          <a:prstGeom prst="straightConnector1">
            <a:avLst/>
          </a:prstGeom>
          <a:noFill/>
          <a:ln w="12600" cap="sq">
            <a:solidFill>
              <a:srgbClr val="000000"/>
            </a:solidFill>
            <a:miter lim="800000"/>
            <a:headEnd/>
            <a:tailEnd type="triangle" w="med" len="med"/>
          </a:ln>
          <a:effectLst/>
        </p:spPr>
      </p:cxnSp>
      <p:cxnSp>
        <p:nvCxnSpPr>
          <p:cNvPr id="37895" name="AutoShape 7"/>
          <p:cNvCxnSpPr>
            <a:cxnSpLocks noChangeShapeType="1"/>
          </p:cNvCxnSpPr>
          <p:nvPr/>
        </p:nvCxnSpPr>
        <p:spPr bwMode="auto">
          <a:xfrm flipV="1">
            <a:off x="2195513" y="4941888"/>
            <a:ext cx="1587" cy="647700"/>
          </a:xfrm>
          <a:prstGeom prst="straightConnector1">
            <a:avLst/>
          </a:prstGeom>
          <a:noFill/>
          <a:ln w="12600" cap="sq">
            <a:solidFill>
              <a:srgbClr val="000000"/>
            </a:solidFill>
            <a:miter lim="800000"/>
            <a:headEnd/>
            <a:tailEnd type="triangle" w="med" len="med"/>
          </a:ln>
          <a:effectLst/>
        </p:spPr>
      </p:cxnSp>
      <p:cxnSp>
        <p:nvCxnSpPr>
          <p:cNvPr id="37896" name="AutoShape 8"/>
          <p:cNvCxnSpPr>
            <a:cxnSpLocks noChangeShapeType="1"/>
          </p:cNvCxnSpPr>
          <p:nvPr/>
        </p:nvCxnSpPr>
        <p:spPr bwMode="auto">
          <a:xfrm flipH="1" flipV="1">
            <a:off x="2471738" y="4724400"/>
            <a:ext cx="444500" cy="541338"/>
          </a:xfrm>
          <a:prstGeom prst="straightConnector1">
            <a:avLst/>
          </a:prstGeom>
          <a:noFill/>
          <a:ln w="12600" cap="sq">
            <a:solidFill>
              <a:srgbClr val="000000"/>
            </a:solidFill>
            <a:miter lim="800000"/>
            <a:headEnd/>
            <a:tailEnd type="triangle" w="med" len="med"/>
          </a:ln>
          <a:effectLst/>
        </p:spPr>
      </p:cxnSp>
      <p:sp>
        <p:nvSpPr>
          <p:cNvPr id="37897" name="Text Box 9"/>
          <p:cNvSpPr txBox="1">
            <a:spLocks noChangeArrowheads="1"/>
          </p:cNvSpPr>
          <p:nvPr/>
        </p:nvSpPr>
        <p:spPr bwMode="auto">
          <a:xfrm>
            <a:off x="468313" y="2276475"/>
            <a:ext cx="1366837" cy="642938"/>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1700 km/s</a:t>
            </a:r>
          </a:p>
        </p:txBody>
      </p:sp>
      <p:sp>
        <p:nvSpPr>
          <p:cNvPr id="37898" name="Text Box 10"/>
          <p:cNvSpPr txBox="1">
            <a:spLocks noChangeArrowheads="1"/>
          </p:cNvSpPr>
          <p:nvPr/>
        </p:nvSpPr>
        <p:spPr bwMode="auto">
          <a:xfrm>
            <a:off x="468313" y="4581525"/>
            <a:ext cx="1096962" cy="642938"/>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300 km/s</a:t>
            </a:r>
          </a:p>
        </p:txBody>
      </p:sp>
      <p:sp>
        <p:nvSpPr>
          <p:cNvPr id="37899" name="Text Box 11"/>
          <p:cNvSpPr txBox="1">
            <a:spLocks noChangeArrowheads="1"/>
          </p:cNvSpPr>
          <p:nvPr/>
        </p:nvSpPr>
        <p:spPr bwMode="auto">
          <a:xfrm>
            <a:off x="539750" y="5084763"/>
            <a:ext cx="1295400" cy="642937"/>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400 km/s</a:t>
            </a:r>
          </a:p>
        </p:txBody>
      </p:sp>
      <p:sp>
        <p:nvSpPr>
          <p:cNvPr id="37900" name="Text Box 12"/>
          <p:cNvSpPr txBox="1">
            <a:spLocks noChangeArrowheads="1"/>
          </p:cNvSpPr>
          <p:nvPr/>
        </p:nvSpPr>
        <p:spPr bwMode="auto">
          <a:xfrm>
            <a:off x="1547813" y="5648325"/>
            <a:ext cx="1295400" cy="642938"/>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450 km/s</a:t>
            </a:r>
          </a:p>
        </p:txBody>
      </p:sp>
      <p:sp>
        <p:nvSpPr>
          <p:cNvPr id="37901" name="Text Box 13"/>
          <p:cNvSpPr txBox="1">
            <a:spLocks noChangeArrowheads="1"/>
          </p:cNvSpPr>
          <p:nvPr/>
        </p:nvSpPr>
        <p:spPr bwMode="auto">
          <a:xfrm>
            <a:off x="2693988" y="5207000"/>
            <a:ext cx="1296987" cy="642938"/>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400 km/s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3671888" y="114300"/>
            <a:ext cx="1841500" cy="825500"/>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00"/>
                </a:solidFill>
              </a:rPr>
              <a:t>HD 24912</a:t>
            </a:r>
          </a:p>
        </p:txBody>
      </p:sp>
      <p:pic>
        <p:nvPicPr>
          <p:cNvPr id="38914" name="Picture 2"/>
          <p:cNvPicPr>
            <a:picLocks noChangeAspect="1" noChangeArrowheads="1"/>
          </p:cNvPicPr>
          <p:nvPr/>
        </p:nvPicPr>
        <p:blipFill>
          <a:blip r:embed="rId3"/>
          <a:srcRect/>
          <a:stretch>
            <a:fillRect/>
          </a:stretch>
        </p:blipFill>
        <p:spPr bwMode="auto">
          <a:xfrm>
            <a:off x="207963" y="1052513"/>
            <a:ext cx="4098925" cy="2971800"/>
          </a:xfrm>
          <a:prstGeom prst="rect">
            <a:avLst/>
          </a:prstGeom>
          <a:noFill/>
          <a:ln w="9525" cap="flat">
            <a:noFill/>
            <a:round/>
            <a:headEnd/>
            <a:tailEnd/>
          </a:ln>
          <a:effectLst/>
        </p:spPr>
      </p:pic>
      <p:pic>
        <p:nvPicPr>
          <p:cNvPr id="38915" name="Picture 3"/>
          <p:cNvPicPr>
            <a:picLocks noChangeAspect="1" noChangeArrowheads="1"/>
          </p:cNvPicPr>
          <p:nvPr/>
        </p:nvPicPr>
        <p:blipFill>
          <a:blip r:embed="rId4"/>
          <a:srcRect/>
          <a:stretch>
            <a:fillRect/>
          </a:stretch>
        </p:blipFill>
        <p:spPr bwMode="auto">
          <a:xfrm>
            <a:off x="4298950" y="1052513"/>
            <a:ext cx="4110038" cy="2979737"/>
          </a:xfrm>
          <a:prstGeom prst="rect">
            <a:avLst/>
          </a:prstGeom>
          <a:noFill/>
          <a:ln w="9525" cap="flat">
            <a:noFill/>
            <a:round/>
            <a:headEnd/>
            <a:tailEnd/>
          </a:ln>
          <a:effectLst/>
        </p:spPr>
      </p:pic>
      <p:sp>
        <p:nvSpPr>
          <p:cNvPr id="38916" name="Rectangle 4"/>
          <p:cNvSpPr>
            <a:spLocks noChangeArrowheads="1"/>
          </p:cNvSpPr>
          <p:nvPr/>
        </p:nvSpPr>
        <p:spPr bwMode="auto">
          <a:xfrm>
            <a:off x="0" y="4179888"/>
            <a:ext cx="9144000" cy="2654300"/>
          </a:xfrm>
          <a:prstGeom prst="rect">
            <a:avLst/>
          </a:prstGeom>
          <a:noFill/>
          <a:ln w="9525" cap="flat">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FFFF00"/>
                </a:solidFill>
              </a:rPr>
              <a:t>In the left figure we present the best fit using the broad absorption component which corresponds to the rotational velocity of </a:t>
            </a:r>
            <a:r>
              <a:rPr lang="en-US" sz="2400" u="sng">
                <a:solidFill>
                  <a:srgbClr val="FFFFFF"/>
                </a:solidFill>
              </a:rPr>
              <a:t>1700 km/s</a:t>
            </a:r>
            <a:r>
              <a:rPr lang="en-US" sz="2400" u="sng">
                <a:solidFill>
                  <a:srgbClr val="FFFF00"/>
                </a:solidFill>
              </a:rPr>
              <a:t>.  </a:t>
            </a:r>
            <a:r>
              <a:rPr lang="en-US" sz="2400">
                <a:solidFill>
                  <a:srgbClr val="FFFF00"/>
                </a:solidFill>
              </a:rPr>
              <a:t>In the right figure we present  the  best fit using the </a:t>
            </a:r>
            <a:r>
              <a:rPr lang="en-US" sz="2400" u="sng">
                <a:solidFill>
                  <a:srgbClr val="FFFFFF"/>
                </a:solidFill>
              </a:rPr>
              <a:t>four</a:t>
            </a:r>
            <a:r>
              <a:rPr lang="en-US" sz="2400">
                <a:solidFill>
                  <a:srgbClr val="FFFF00"/>
                </a:solidFill>
              </a:rPr>
              <a:t> narrow absorption components with different shifts and different  rotational velocities with values </a:t>
            </a:r>
            <a:r>
              <a:rPr lang="en-US" sz="2400" u="sng">
                <a:solidFill>
                  <a:srgbClr val="FFFFFF"/>
                </a:solidFill>
              </a:rPr>
              <a:t>300, 400, 450 and 400 km/s. </a:t>
            </a:r>
            <a:r>
              <a:rPr lang="en-US" sz="2400">
                <a:solidFill>
                  <a:srgbClr val="FF0000"/>
                </a:solidFill>
              </a:rPr>
              <a:t> </a:t>
            </a:r>
            <a:r>
              <a:rPr lang="en-US" sz="2400">
                <a:solidFill>
                  <a:srgbClr val="FFFF00"/>
                </a:solidFill>
              </a:rPr>
              <a:t>The F-test shows as suitable best fit the left one.</a:t>
            </a:r>
          </a:p>
        </p:txBody>
      </p:sp>
      <p:sp>
        <p:nvSpPr>
          <p:cNvPr id="38917" name="Rectangle 5"/>
          <p:cNvSpPr>
            <a:spLocks noChangeArrowheads="1"/>
          </p:cNvSpPr>
          <p:nvPr/>
        </p:nvSpPr>
        <p:spPr bwMode="auto">
          <a:xfrm>
            <a:off x="207963" y="542925"/>
            <a:ext cx="8324850" cy="703263"/>
          </a:xfrm>
          <a:prstGeom prst="rect">
            <a:avLst/>
          </a:prstGeom>
          <a:noFill/>
          <a:ln w="9525" cap="flat">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FFFF00"/>
                </a:solidFill>
              </a:rPr>
              <a:t>We applied this idea  in the C IV spectral lines in the star HD 24912.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719138" y="188913"/>
            <a:ext cx="7705725" cy="1557337"/>
          </a:xfrm>
          <a:prstGeom prst="rect">
            <a:avLst/>
          </a:prstGeom>
          <a:noFill/>
          <a:ln w="9525" cap="flat">
            <a:noFill/>
            <a:round/>
            <a:headEnd/>
            <a:tailEnd/>
          </a:ln>
          <a:effectLst/>
        </p:spPr>
        <p:txBody>
          <a:bodyPr lIns="90000" tIns="46800" rIns="90000" bIns="46800">
            <a:spAutoFit/>
          </a:bodyPr>
          <a:lstStyle/>
          <a:p>
            <a:pPr algn="just">
              <a:spcBef>
                <a:spcPts val="1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00"/>
                </a:solidFill>
              </a:rPr>
              <a:t>There is a general principle: All the stars of the same spectral type and luminosity class present the same absorption lines in their spectra</a:t>
            </a:r>
          </a:p>
        </p:txBody>
      </p:sp>
      <p:pic>
        <p:nvPicPr>
          <p:cNvPr id="21506" name="Picture 2"/>
          <p:cNvPicPr>
            <a:picLocks noChangeAspect="1" noChangeArrowheads="1"/>
          </p:cNvPicPr>
          <p:nvPr/>
        </p:nvPicPr>
        <p:blipFill>
          <a:blip r:embed="rId3"/>
          <a:srcRect/>
          <a:stretch>
            <a:fillRect/>
          </a:stretch>
        </p:blipFill>
        <p:spPr bwMode="auto">
          <a:xfrm>
            <a:off x="36513" y="1484313"/>
            <a:ext cx="9144000" cy="5113337"/>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5702300" y="814388"/>
            <a:ext cx="3441700" cy="1190625"/>
          </a:xfrm>
          <a:prstGeom prst="rect">
            <a:avLst/>
          </a:prstGeom>
          <a:noFill/>
          <a:ln w="9525" cap="flat">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00"/>
                </a:solidFill>
              </a:rPr>
              <a:t>The same situation in the star HD 36486</a:t>
            </a:r>
            <a:r>
              <a:rPr lang="en-US" sz="2400" b="1">
                <a:solidFill>
                  <a:srgbClr val="FF0000"/>
                </a:solidFill>
              </a:rPr>
              <a:t> </a:t>
            </a:r>
          </a:p>
        </p:txBody>
      </p:sp>
      <p:sp>
        <p:nvSpPr>
          <p:cNvPr id="39938" name="Rectangle 2"/>
          <p:cNvSpPr>
            <a:spLocks noChangeArrowheads="1"/>
          </p:cNvSpPr>
          <p:nvPr/>
        </p:nvSpPr>
        <p:spPr bwMode="auto">
          <a:xfrm>
            <a:off x="3671888" y="268288"/>
            <a:ext cx="1841500" cy="825500"/>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00"/>
                </a:solidFill>
              </a:rPr>
              <a:t>HD 36486</a:t>
            </a:r>
          </a:p>
        </p:txBody>
      </p:sp>
      <p:pic>
        <p:nvPicPr>
          <p:cNvPr id="39939" name="Picture 3"/>
          <p:cNvPicPr>
            <a:picLocks noChangeAspect="1" noChangeArrowheads="1"/>
          </p:cNvPicPr>
          <p:nvPr/>
        </p:nvPicPr>
        <p:blipFill>
          <a:blip r:embed="rId3"/>
          <a:srcRect/>
          <a:stretch>
            <a:fillRect/>
          </a:stretch>
        </p:blipFill>
        <p:spPr bwMode="auto">
          <a:xfrm>
            <a:off x="179388" y="696913"/>
            <a:ext cx="4929187" cy="6161087"/>
          </a:xfrm>
          <a:prstGeom prst="rect">
            <a:avLst/>
          </a:prstGeom>
          <a:noFill/>
          <a:ln w="9525" cap="flat">
            <a:noFill/>
            <a:round/>
            <a:headEnd/>
            <a:tailEnd/>
          </a:ln>
          <a:effectLst/>
        </p:spPr>
      </p:pic>
      <p:sp>
        <p:nvSpPr>
          <p:cNvPr id="39940" name="Text Box 4"/>
          <p:cNvSpPr txBox="1">
            <a:spLocks noChangeArrowheads="1"/>
          </p:cNvSpPr>
          <p:nvPr/>
        </p:nvSpPr>
        <p:spPr bwMode="auto">
          <a:xfrm>
            <a:off x="5335588" y="2220913"/>
            <a:ext cx="3929062" cy="1190625"/>
          </a:xfrm>
          <a:prstGeom prst="rect">
            <a:avLst/>
          </a:prstGeom>
          <a:noFill/>
          <a:ln w="9525" cap="flat">
            <a:noFill/>
            <a:round/>
            <a:headEnd/>
            <a:tailEnd/>
          </a:ln>
          <a:effectLst/>
        </p:spPr>
        <p:txBody>
          <a:bodyPr lIns="90000" tIns="46800" rIns="90000" bIns="46800">
            <a:spAutoFit/>
          </a:bodyPr>
          <a:lstStyle/>
          <a:p>
            <a:pPr marL="284163" indent="-284163">
              <a:buClr>
                <a:srgbClr val="FFFFFF"/>
              </a:buClr>
              <a:buFont typeface="Arial" charset="0"/>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2400" b="1">
                <a:solidFill>
                  <a:srgbClr val="FFFFFF"/>
                </a:solidFill>
              </a:rPr>
              <a:t>Calculated rotational velocity: </a:t>
            </a:r>
            <a:r>
              <a:rPr lang="en-US" sz="2400" b="1" u="sng">
                <a:solidFill>
                  <a:srgbClr val="FFFFFF"/>
                </a:solidFill>
              </a:rPr>
              <a:t>1600 km/s</a:t>
            </a:r>
          </a:p>
        </p:txBody>
      </p:sp>
      <p:sp>
        <p:nvSpPr>
          <p:cNvPr id="39941" name="Text Box 5"/>
          <p:cNvSpPr txBox="1">
            <a:spLocks noChangeArrowheads="1"/>
          </p:cNvSpPr>
          <p:nvPr/>
        </p:nvSpPr>
        <p:spPr bwMode="auto">
          <a:xfrm>
            <a:off x="5260975" y="3284538"/>
            <a:ext cx="3775075" cy="1557337"/>
          </a:xfrm>
          <a:prstGeom prst="rect">
            <a:avLst/>
          </a:prstGeom>
          <a:noFill/>
          <a:ln w="9525" cap="flat">
            <a:noFill/>
            <a:round/>
            <a:headEnd/>
            <a:tailEnd/>
          </a:ln>
          <a:effectLst/>
        </p:spPr>
        <p:txBody>
          <a:bodyPr lIns="90000" tIns="46800" rIns="90000" bIns="46800">
            <a:spAutoFit/>
          </a:bodyPr>
          <a:lstStyle/>
          <a:p>
            <a:pPr marL="284163" indent="-284163">
              <a:buClr>
                <a:srgbClr val="FFFFFF"/>
              </a:buClr>
              <a:buFont typeface="Arial" charset="0"/>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2400" b="1">
                <a:solidFill>
                  <a:srgbClr val="FFFFFF"/>
                </a:solidFill>
              </a:rPr>
              <a:t>Best fit using </a:t>
            </a:r>
            <a:r>
              <a:rPr lang="en-US" sz="2400" b="1" u="sng">
                <a:solidFill>
                  <a:srgbClr val="FFFFFF"/>
                </a:solidFill>
              </a:rPr>
              <a:t>three narrow </a:t>
            </a:r>
            <a:r>
              <a:rPr lang="en-US" sz="2400" b="1">
                <a:solidFill>
                  <a:srgbClr val="FFFFFF"/>
                </a:solidFill>
              </a:rPr>
              <a:t>absorption components </a:t>
            </a:r>
          </a:p>
        </p:txBody>
      </p:sp>
      <p:sp>
        <p:nvSpPr>
          <p:cNvPr id="39942" name="Text Box 6"/>
          <p:cNvSpPr txBox="1">
            <a:spLocks noChangeArrowheads="1"/>
          </p:cNvSpPr>
          <p:nvPr/>
        </p:nvSpPr>
        <p:spPr bwMode="auto">
          <a:xfrm>
            <a:off x="5335588" y="4868863"/>
            <a:ext cx="3584575" cy="1557337"/>
          </a:xfrm>
          <a:prstGeom prst="rect">
            <a:avLst/>
          </a:prstGeom>
          <a:noFill/>
          <a:ln w="9525" cap="flat">
            <a:noFill/>
            <a:round/>
            <a:headEnd/>
            <a:tailEnd/>
          </a:ln>
          <a:effectLst/>
        </p:spPr>
        <p:txBody>
          <a:bodyPr lIns="90000" tIns="46800" rIns="90000" bIns="46800">
            <a:spAutoFit/>
          </a:bodyPr>
          <a:lstStyle/>
          <a:p>
            <a:pPr marL="284163" indent="-284163">
              <a:buClr>
                <a:srgbClr val="FFFFFF"/>
              </a:buClr>
              <a:buFont typeface="Arial" charset="0"/>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2400" b="1">
                <a:solidFill>
                  <a:srgbClr val="FFFFFF"/>
                </a:solidFill>
              </a:rPr>
              <a:t>Calculated rotational velocities: </a:t>
            </a:r>
            <a:r>
              <a:rPr lang="en-US" sz="2400" b="1" u="sng">
                <a:solidFill>
                  <a:srgbClr val="FFFFFF"/>
                </a:solidFill>
              </a:rPr>
              <a:t>400, 450 and 450 </a:t>
            </a:r>
            <a:r>
              <a:rPr lang="en-US" sz="2400" b="1">
                <a:solidFill>
                  <a:srgbClr val="FFFFFF"/>
                </a:solidFill>
              </a:rPr>
              <a:t>km/s</a:t>
            </a:r>
          </a:p>
        </p:txBody>
      </p:sp>
      <p:cxnSp>
        <p:nvCxnSpPr>
          <p:cNvPr id="39943" name="AutoShape 7"/>
          <p:cNvCxnSpPr>
            <a:cxnSpLocks noChangeShapeType="1"/>
          </p:cNvCxnSpPr>
          <p:nvPr/>
        </p:nvCxnSpPr>
        <p:spPr bwMode="auto">
          <a:xfrm flipV="1">
            <a:off x="1331913" y="2220913"/>
            <a:ext cx="792162" cy="128587"/>
          </a:xfrm>
          <a:prstGeom prst="straightConnector1">
            <a:avLst/>
          </a:prstGeom>
          <a:noFill/>
          <a:ln w="12600" cap="sq">
            <a:solidFill>
              <a:srgbClr val="000000"/>
            </a:solidFill>
            <a:miter lim="800000"/>
            <a:headEnd/>
            <a:tailEnd type="triangle" w="med" len="med"/>
          </a:ln>
          <a:effectLst/>
        </p:spPr>
      </p:cxnSp>
      <p:cxnSp>
        <p:nvCxnSpPr>
          <p:cNvPr id="39944" name="AutoShape 8"/>
          <p:cNvCxnSpPr>
            <a:cxnSpLocks noChangeShapeType="1"/>
          </p:cNvCxnSpPr>
          <p:nvPr/>
        </p:nvCxnSpPr>
        <p:spPr bwMode="auto">
          <a:xfrm flipV="1">
            <a:off x="827088" y="4365625"/>
            <a:ext cx="1154112" cy="358775"/>
          </a:xfrm>
          <a:prstGeom prst="straightConnector1">
            <a:avLst/>
          </a:prstGeom>
          <a:noFill/>
          <a:ln w="12600" cap="sq">
            <a:solidFill>
              <a:srgbClr val="000000"/>
            </a:solidFill>
            <a:miter lim="800000"/>
            <a:headEnd/>
            <a:tailEnd type="triangle" w="med" len="med"/>
          </a:ln>
          <a:effectLst/>
        </p:spPr>
      </p:cxnSp>
      <p:cxnSp>
        <p:nvCxnSpPr>
          <p:cNvPr id="39945" name="AutoShape 9"/>
          <p:cNvCxnSpPr>
            <a:cxnSpLocks noChangeShapeType="1"/>
          </p:cNvCxnSpPr>
          <p:nvPr/>
        </p:nvCxnSpPr>
        <p:spPr bwMode="auto">
          <a:xfrm flipV="1">
            <a:off x="1403350" y="5229225"/>
            <a:ext cx="793750" cy="360363"/>
          </a:xfrm>
          <a:prstGeom prst="straightConnector1">
            <a:avLst/>
          </a:prstGeom>
          <a:noFill/>
          <a:ln w="12600" cap="sq">
            <a:solidFill>
              <a:srgbClr val="000000"/>
            </a:solidFill>
            <a:miter lim="800000"/>
            <a:headEnd/>
            <a:tailEnd type="triangle" w="med" len="med"/>
          </a:ln>
          <a:effectLst/>
        </p:spPr>
      </p:cxnSp>
      <p:cxnSp>
        <p:nvCxnSpPr>
          <p:cNvPr id="39946" name="AutoShape 10"/>
          <p:cNvCxnSpPr>
            <a:cxnSpLocks noChangeShapeType="1"/>
          </p:cNvCxnSpPr>
          <p:nvPr/>
        </p:nvCxnSpPr>
        <p:spPr bwMode="auto">
          <a:xfrm flipH="1" flipV="1">
            <a:off x="2771775" y="5157788"/>
            <a:ext cx="1028700" cy="503237"/>
          </a:xfrm>
          <a:prstGeom prst="straightConnector1">
            <a:avLst/>
          </a:prstGeom>
          <a:noFill/>
          <a:ln w="12600" cap="sq">
            <a:solidFill>
              <a:srgbClr val="000000"/>
            </a:solidFill>
            <a:miter lim="800000"/>
            <a:headEnd/>
            <a:tailEnd type="triangle" w="med" len="med"/>
          </a:ln>
          <a:effectLst/>
        </p:spPr>
      </p:cxnSp>
      <p:sp>
        <p:nvSpPr>
          <p:cNvPr id="39947" name="Text Box 11"/>
          <p:cNvSpPr txBox="1">
            <a:spLocks noChangeArrowheads="1"/>
          </p:cNvSpPr>
          <p:nvPr/>
        </p:nvSpPr>
        <p:spPr bwMode="auto">
          <a:xfrm>
            <a:off x="468313" y="2276475"/>
            <a:ext cx="1366837" cy="642938"/>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1600 km/s</a:t>
            </a:r>
          </a:p>
        </p:txBody>
      </p:sp>
      <p:sp>
        <p:nvSpPr>
          <p:cNvPr id="39948" name="Text Box 12"/>
          <p:cNvSpPr txBox="1">
            <a:spLocks noChangeArrowheads="1"/>
          </p:cNvSpPr>
          <p:nvPr/>
        </p:nvSpPr>
        <p:spPr bwMode="auto">
          <a:xfrm>
            <a:off x="468313" y="4724400"/>
            <a:ext cx="1096962" cy="642938"/>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400 km/s</a:t>
            </a:r>
          </a:p>
        </p:txBody>
      </p:sp>
      <p:sp>
        <p:nvSpPr>
          <p:cNvPr id="39949" name="Text Box 13"/>
          <p:cNvSpPr txBox="1">
            <a:spLocks noChangeArrowheads="1"/>
          </p:cNvSpPr>
          <p:nvPr/>
        </p:nvSpPr>
        <p:spPr bwMode="auto">
          <a:xfrm>
            <a:off x="701675" y="5570538"/>
            <a:ext cx="1098550" cy="642937"/>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450 km/s</a:t>
            </a:r>
          </a:p>
        </p:txBody>
      </p:sp>
      <p:sp>
        <p:nvSpPr>
          <p:cNvPr id="39950" name="Text Box 14"/>
          <p:cNvSpPr txBox="1">
            <a:spLocks noChangeArrowheads="1"/>
          </p:cNvSpPr>
          <p:nvPr/>
        </p:nvSpPr>
        <p:spPr bwMode="auto">
          <a:xfrm>
            <a:off x="3749675" y="5468938"/>
            <a:ext cx="1096963" cy="642937"/>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450 km/s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3671888" y="268288"/>
            <a:ext cx="1841500" cy="825500"/>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00"/>
                </a:solidFill>
              </a:rPr>
              <a:t>HD 47129</a:t>
            </a:r>
          </a:p>
        </p:txBody>
      </p:sp>
      <p:sp>
        <p:nvSpPr>
          <p:cNvPr id="40962" name="Rectangle 2"/>
          <p:cNvSpPr>
            <a:spLocks noChangeArrowheads="1"/>
          </p:cNvSpPr>
          <p:nvPr/>
        </p:nvSpPr>
        <p:spPr bwMode="auto">
          <a:xfrm>
            <a:off x="5249863" y="1003300"/>
            <a:ext cx="3933825" cy="825500"/>
          </a:xfrm>
          <a:prstGeom prst="rect">
            <a:avLst/>
          </a:prstGeom>
          <a:noFill/>
          <a:ln w="9525" cap="flat">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00"/>
                </a:solidFill>
              </a:rPr>
              <a:t>In the star HD 47129…</a:t>
            </a:r>
          </a:p>
        </p:txBody>
      </p:sp>
      <p:pic>
        <p:nvPicPr>
          <p:cNvPr id="40963" name="Picture 3"/>
          <p:cNvPicPr>
            <a:picLocks noChangeAspect="1" noChangeArrowheads="1"/>
          </p:cNvPicPr>
          <p:nvPr/>
        </p:nvPicPr>
        <p:blipFill>
          <a:blip r:embed="rId3"/>
          <a:srcRect/>
          <a:stretch>
            <a:fillRect/>
          </a:stretch>
        </p:blipFill>
        <p:spPr bwMode="auto">
          <a:xfrm>
            <a:off x="395288" y="781050"/>
            <a:ext cx="4684712" cy="5854700"/>
          </a:xfrm>
          <a:prstGeom prst="rect">
            <a:avLst/>
          </a:prstGeom>
          <a:noFill/>
          <a:ln w="9525" cap="flat">
            <a:noFill/>
            <a:round/>
            <a:headEnd/>
            <a:tailEnd/>
          </a:ln>
          <a:effectLst/>
        </p:spPr>
      </p:pic>
      <p:sp>
        <p:nvSpPr>
          <p:cNvPr id="40964" name="Text Box 4"/>
          <p:cNvSpPr txBox="1">
            <a:spLocks noChangeArrowheads="1"/>
          </p:cNvSpPr>
          <p:nvPr/>
        </p:nvSpPr>
        <p:spPr bwMode="auto">
          <a:xfrm>
            <a:off x="5335588" y="2220913"/>
            <a:ext cx="3929062" cy="1190625"/>
          </a:xfrm>
          <a:prstGeom prst="rect">
            <a:avLst/>
          </a:prstGeom>
          <a:noFill/>
          <a:ln w="9525" cap="flat">
            <a:noFill/>
            <a:round/>
            <a:headEnd/>
            <a:tailEnd/>
          </a:ln>
          <a:effectLst/>
        </p:spPr>
        <p:txBody>
          <a:bodyPr lIns="90000" tIns="46800" rIns="90000" bIns="46800">
            <a:spAutoFit/>
          </a:bodyPr>
          <a:lstStyle/>
          <a:p>
            <a:pPr marL="284163" indent="-284163">
              <a:buClr>
                <a:srgbClr val="FFFFFF"/>
              </a:buClr>
              <a:buFont typeface="Arial" charset="0"/>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2400" b="1">
                <a:solidFill>
                  <a:srgbClr val="FFFFFF"/>
                </a:solidFill>
              </a:rPr>
              <a:t>Calculated rotational velocity: </a:t>
            </a:r>
            <a:r>
              <a:rPr lang="en-US" sz="2400" b="1" u="sng">
                <a:solidFill>
                  <a:srgbClr val="FFFFFF"/>
                </a:solidFill>
              </a:rPr>
              <a:t>1500 km/s</a:t>
            </a:r>
          </a:p>
        </p:txBody>
      </p:sp>
      <p:sp>
        <p:nvSpPr>
          <p:cNvPr id="40965" name="Text Box 5"/>
          <p:cNvSpPr txBox="1">
            <a:spLocks noChangeArrowheads="1"/>
          </p:cNvSpPr>
          <p:nvPr/>
        </p:nvSpPr>
        <p:spPr bwMode="auto">
          <a:xfrm>
            <a:off x="5260975" y="3284538"/>
            <a:ext cx="4003675" cy="1190625"/>
          </a:xfrm>
          <a:prstGeom prst="rect">
            <a:avLst/>
          </a:prstGeom>
          <a:noFill/>
          <a:ln w="9525" cap="flat">
            <a:noFill/>
            <a:round/>
            <a:headEnd/>
            <a:tailEnd/>
          </a:ln>
          <a:effectLst/>
        </p:spPr>
        <p:txBody>
          <a:bodyPr lIns="90000" tIns="46800" rIns="90000" bIns="46800">
            <a:spAutoFit/>
          </a:bodyPr>
          <a:lstStyle/>
          <a:p>
            <a:pPr marL="284163" indent="-284163">
              <a:buClr>
                <a:srgbClr val="FFFFFF"/>
              </a:buClr>
              <a:buFont typeface="Arial" charset="0"/>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2400" b="1">
                <a:solidFill>
                  <a:srgbClr val="FFFFFF"/>
                </a:solidFill>
              </a:rPr>
              <a:t>Best fit using </a:t>
            </a:r>
            <a:r>
              <a:rPr lang="en-US" sz="2400" b="1" u="sng">
                <a:solidFill>
                  <a:srgbClr val="FFFFFF"/>
                </a:solidFill>
              </a:rPr>
              <a:t>four narrow </a:t>
            </a:r>
            <a:r>
              <a:rPr lang="en-US" sz="2400" b="1">
                <a:solidFill>
                  <a:srgbClr val="FFFFFF"/>
                </a:solidFill>
              </a:rPr>
              <a:t>absorption components </a:t>
            </a:r>
          </a:p>
        </p:txBody>
      </p:sp>
      <p:sp>
        <p:nvSpPr>
          <p:cNvPr id="40966" name="Text Box 6"/>
          <p:cNvSpPr txBox="1">
            <a:spLocks noChangeArrowheads="1"/>
          </p:cNvSpPr>
          <p:nvPr/>
        </p:nvSpPr>
        <p:spPr bwMode="auto">
          <a:xfrm>
            <a:off x="5335588" y="4868863"/>
            <a:ext cx="3584575" cy="1922462"/>
          </a:xfrm>
          <a:prstGeom prst="rect">
            <a:avLst/>
          </a:prstGeom>
          <a:noFill/>
          <a:ln w="9525" cap="flat">
            <a:noFill/>
            <a:round/>
            <a:headEnd/>
            <a:tailEnd/>
          </a:ln>
          <a:effectLst/>
        </p:spPr>
        <p:txBody>
          <a:bodyPr lIns="90000" tIns="46800" rIns="90000" bIns="46800">
            <a:spAutoFit/>
          </a:bodyPr>
          <a:lstStyle/>
          <a:p>
            <a:pPr marL="284163" indent="-284163">
              <a:buClr>
                <a:srgbClr val="FFFFFF"/>
              </a:buClr>
              <a:buFont typeface="Arial" charset="0"/>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2400" b="1">
                <a:solidFill>
                  <a:srgbClr val="FFFFFF"/>
                </a:solidFill>
              </a:rPr>
              <a:t>Calculated rotational velocities: </a:t>
            </a:r>
            <a:r>
              <a:rPr lang="en-US" sz="2400" b="1" u="sng">
                <a:solidFill>
                  <a:srgbClr val="FFFFFF"/>
                </a:solidFill>
              </a:rPr>
              <a:t>300, 450, 200 and 450 </a:t>
            </a:r>
            <a:r>
              <a:rPr lang="en-US" sz="2400" b="1">
                <a:solidFill>
                  <a:srgbClr val="FFFFFF"/>
                </a:solidFill>
              </a:rPr>
              <a:t>km/s</a:t>
            </a:r>
          </a:p>
        </p:txBody>
      </p:sp>
      <p:cxnSp>
        <p:nvCxnSpPr>
          <p:cNvPr id="40967" name="AutoShape 7"/>
          <p:cNvCxnSpPr>
            <a:cxnSpLocks noChangeShapeType="1"/>
          </p:cNvCxnSpPr>
          <p:nvPr/>
        </p:nvCxnSpPr>
        <p:spPr bwMode="auto">
          <a:xfrm flipV="1">
            <a:off x="971550" y="2220913"/>
            <a:ext cx="1079500" cy="415925"/>
          </a:xfrm>
          <a:prstGeom prst="straightConnector1">
            <a:avLst/>
          </a:prstGeom>
          <a:noFill/>
          <a:ln w="12600" cap="sq">
            <a:solidFill>
              <a:srgbClr val="000000"/>
            </a:solidFill>
            <a:miter lim="800000"/>
            <a:headEnd/>
            <a:tailEnd type="triangle" w="med" len="med"/>
          </a:ln>
          <a:effectLst/>
        </p:spPr>
      </p:cxnSp>
      <p:sp>
        <p:nvSpPr>
          <p:cNvPr id="40968" name="Text Box 8"/>
          <p:cNvSpPr txBox="1">
            <a:spLocks noChangeArrowheads="1"/>
          </p:cNvSpPr>
          <p:nvPr/>
        </p:nvSpPr>
        <p:spPr bwMode="auto">
          <a:xfrm>
            <a:off x="773113" y="2668588"/>
            <a:ext cx="1477962" cy="642937"/>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1500 km/s</a:t>
            </a:r>
          </a:p>
        </p:txBody>
      </p:sp>
      <p:cxnSp>
        <p:nvCxnSpPr>
          <p:cNvPr id="40969" name="AutoShape 9"/>
          <p:cNvCxnSpPr>
            <a:cxnSpLocks noChangeShapeType="1"/>
          </p:cNvCxnSpPr>
          <p:nvPr/>
        </p:nvCxnSpPr>
        <p:spPr bwMode="auto">
          <a:xfrm flipV="1">
            <a:off x="1511300" y="4484688"/>
            <a:ext cx="539750" cy="239712"/>
          </a:xfrm>
          <a:prstGeom prst="straightConnector1">
            <a:avLst/>
          </a:prstGeom>
          <a:noFill/>
          <a:ln w="12600" cap="sq">
            <a:solidFill>
              <a:srgbClr val="000000"/>
            </a:solidFill>
            <a:miter lim="800000"/>
            <a:headEnd/>
            <a:tailEnd type="triangle" w="med" len="med"/>
          </a:ln>
          <a:effectLst/>
        </p:spPr>
      </p:cxnSp>
      <p:cxnSp>
        <p:nvCxnSpPr>
          <p:cNvPr id="40970" name="AutoShape 10"/>
          <p:cNvCxnSpPr>
            <a:cxnSpLocks noChangeShapeType="1"/>
          </p:cNvCxnSpPr>
          <p:nvPr/>
        </p:nvCxnSpPr>
        <p:spPr bwMode="auto">
          <a:xfrm flipV="1">
            <a:off x="1511300" y="4868863"/>
            <a:ext cx="739775" cy="431800"/>
          </a:xfrm>
          <a:prstGeom prst="straightConnector1">
            <a:avLst/>
          </a:prstGeom>
          <a:noFill/>
          <a:ln w="12600" cap="sq">
            <a:solidFill>
              <a:srgbClr val="000000"/>
            </a:solidFill>
            <a:miter lim="800000"/>
            <a:headEnd/>
            <a:tailEnd type="triangle" w="med" len="med"/>
          </a:ln>
          <a:effectLst/>
        </p:spPr>
      </p:cxnSp>
      <p:cxnSp>
        <p:nvCxnSpPr>
          <p:cNvPr id="40971" name="AutoShape 11"/>
          <p:cNvCxnSpPr>
            <a:cxnSpLocks noChangeShapeType="1"/>
          </p:cNvCxnSpPr>
          <p:nvPr/>
        </p:nvCxnSpPr>
        <p:spPr bwMode="auto">
          <a:xfrm flipH="1" flipV="1">
            <a:off x="2409825" y="4292600"/>
            <a:ext cx="576263" cy="1368425"/>
          </a:xfrm>
          <a:prstGeom prst="straightConnector1">
            <a:avLst/>
          </a:prstGeom>
          <a:noFill/>
          <a:ln w="12600" cap="sq">
            <a:solidFill>
              <a:srgbClr val="000000"/>
            </a:solidFill>
            <a:miter lim="800000"/>
            <a:headEnd/>
            <a:tailEnd type="triangle" w="med" len="med"/>
          </a:ln>
          <a:effectLst/>
        </p:spPr>
      </p:cxnSp>
      <p:cxnSp>
        <p:nvCxnSpPr>
          <p:cNvPr id="40972" name="AutoShape 12"/>
          <p:cNvCxnSpPr>
            <a:cxnSpLocks noChangeShapeType="1"/>
          </p:cNvCxnSpPr>
          <p:nvPr/>
        </p:nvCxnSpPr>
        <p:spPr bwMode="auto">
          <a:xfrm flipH="1" flipV="1">
            <a:off x="2646363" y="4448175"/>
            <a:ext cx="682625" cy="492125"/>
          </a:xfrm>
          <a:prstGeom prst="straightConnector1">
            <a:avLst/>
          </a:prstGeom>
          <a:noFill/>
          <a:ln w="12600" cap="sq">
            <a:solidFill>
              <a:srgbClr val="000000"/>
            </a:solidFill>
            <a:miter lim="800000"/>
            <a:headEnd/>
            <a:tailEnd type="triangle" w="med" len="med"/>
          </a:ln>
          <a:effectLst/>
        </p:spPr>
      </p:cxnSp>
      <p:sp>
        <p:nvSpPr>
          <p:cNvPr id="40973" name="Text Box 13"/>
          <p:cNvSpPr txBox="1">
            <a:spLocks noChangeArrowheads="1"/>
          </p:cNvSpPr>
          <p:nvPr/>
        </p:nvSpPr>
        <p:spPr bwMode="auto">
          <a:xfrm>
            <a:off x="573088" y="4608513"/>
            <a:ext cx="1477962" cy="368300"/>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300 km/s</a:t>
            </a:r>
          </a:p>
        </p:txBody>
      </p:sp>
      <p:sp>
        <p:nvSpPr>
          <p:cNvPr id="40974" name="Text Box 14"/>
          <p:cNvSpPr txBox="1">
            <a:spLocks noChangeArrowheads="1"/>
          </p:cNvSpPr>
          <p:nvPr/>
        </p:nvSpPr>
        <p:spPr bwMode="auto">
          <a:xfrm>
            <a:off x="676275" y="5283200"/>
            <a:ext cx="1477963" cy="368300"/>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450 km/s</a:t>
            </a:r>
          </a:p>
        </p:txBody>
      </p:sp>
      <p:sp>
        <p:nvSpPr>
          <p:cNvPr id="40975" name="Text Box 15"/>
          <p:cNvSpPr txBox="1">
            <a:spLocks noChangeArrowheads="1"/>
          </p:cNvSpPr>
          <p:nvPr/>
        </p:nvSpPr>
        <p:spPr bwMode="auto">
          <a:xfrm>
            <a:off x="2587625" y="5651500"/>
            <a:ext cx="1477963" cy="368300"/>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200 km/s</a:t>
            </a:r>
          </a:p>
        </p:txBody>
      </p:sp>
      <p:sp>
        <p:nvSpPr>
          <p:cNvPr id="40976" name="Text Box 16"/>
          <p:cNvSpPr txBox="1">
            <a:spLocks noChangeArrowheads="1"/>
          </p:cNvSpPr>
          <p:nvPr/>
        </p:nvSpPr>
        <p:spPr bwMode="auto">
          <a:xfrm>
            <a:off x="3087688" y="4900613"/>
            <a:ext cx="1477962" cy="368300"/>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450 km/s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3671888" y="268288"/>
            <a:ext cx="1841500" cy="825500"/>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00"/>
                </a:solidFill>
              </a:rPr>
              <a:t>HD 48099</a:t>
            </a:r>
          </a:p>
        </p:txBody>
      </p:sp>
      <p:sp>
        <p:nvSpPr>
          <p:cNvPr id="41986" name="Rectangle 2"/>
          <p:cNvSpPr>
            <a:spLocks noChangeArrowheads="1"/>
          </p:cNvSpPr>
          <p:nvPr/>
        </p:nvSpPr>
        <p:spPr bwMode="auto">
          <a:xfrm>
            <a:off x="5148263" y="889000"/>
            <a:ext cx="3486150" cy="825500"/>
          </a:xfrm>
          <a:prstGeom prst="rect">
            <a:avLst/>
          </a:prstGeom>
          <a:noFill/>
          <a:ln w="9525" cap="flat">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FFFF00"/>
                </a:solidFill>
              </a:rPr>
              <a:t>And in the star HD 48099… </a:t>
            </a:r>
          </a:p>
        </p:txBody>
      </p:sp>
      <p:pic>
        <p:nvPicPr>
          <p:cNvPr id="41987" name="Picture 3"/>
          <p:cNvPicPr>
            <a:picLocks noChangeAspect="1" noChangeArrowheads="1"/>
          </p:cNvPicPr>
          <p:nvPr/>
        </p:nvPicPr>
        <p:blipFill>
          <a:blip r:embed="rId3"/>
          <a:srcRect/>
          <a:stretch>
            <a:fillRect/>
          </a:stretch>
        </p:blipFill>
        <p:spPr bwMode="auto">
          <a:xfrm>
            <a:off x="25400" y="755650"/>
            <a:ext cx="4687888" cy="5859463"/>
          </a:xfrm>
          <a:prstGeom prst="rect">
            <a:avLst/>
          </a:prstGeom>
          <a:noFill/>
          <a:ln w="9525" cap="flat">
            <a:noFill/>
            <a:round/>
            <a:headEnd/>
            <a:tailEnd/>
          </a:ln>
          <a:effectLst/>
        </p:spPr>
      </p:pic>
      <p:sp>
        <p:nvSpPr>
          <p:cNvPr id="41988" name="Text Box 4"/>
          <p:cNvSpPr txBox="1">
            <a:spLocks noChangeArrowheads="1"/>
          </p:cNvSpPr>
          <p:nvPr/>
        </p:nvSpPr>
        <p:spPr bwMode="auto">
          <a:xfrm>
            <a:off x="5335588" y="2220913"/>
            <a:ext cx="3929062" cy="1190625"/>
          </a:xfrm>
          <a:prstGeom prst="rect">
            <a:avLst/>
          </a:prstGeom>
          <a:noFill/>
          <a:ln w="9525" cap="flat">
            <a:noFill/>
            <a:round/>
            <a:headEnd/>
            <a:tailEnd/>
          </a:ln>
          <a:effectLst/>
        </p:spPr>
        <p:txBody>
          <a:bodyPr lIns="90000" tIns="46800" rIns="90000" bIns="46800">
            <a:spAutoFit/>
          </a:bodyPr>
          <a:lstStyle/>
          <a:p>
            <a:pPr marL="284163" indent="-284163">
              <a:buClr>
                <a:srgbClr val="FFFFFF"/>
              </a:buClr>
              <a:buFont typeface="Arial" charset="0"/>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2400" b="1">
                <a:solidFill>
                  <a:srgbClr val="FFFFFF"/>
                </a:solidFill>
              </a:rPr>
              <a:t>Calculated rotational velocity: </a:t>
            </a:r>
            <a:r>
              <a:rPr lang="en-US" sz="2400" b="1" u="sng">
                <a:solidFill>
                  <a:srgbClr val="FFFFFF"/>
                </a:solidFill>
              </a:rPr>
              <a:t>1800 km/s</a:t>
            </a:r>
          </a:p>
        </p:txBody>
      </p:sp>
      <p:sp>
        <p:nvSpPr>
          <p:cNvPr id="41989" name="Text Box 5"/>
          <p:cNvSpPr txBox="1">
            <a:spLocks noChangeArrowheads="1"/>
          </p:cNvSpPr>
          <p:nvPr/>
        </p:nvSpPr>
        <p:spPr bwMode="auto">
          <a:xfrm>
            <a:off x="5260975" y="3284538"/>
            <a:ext cx="4003675" cy="1190625"/>
          </a:xfrm>
          <a:prstGeom prst="rect">
            <a:avLst/>
          </a:prstGeom>
          <a:noFill/>
          <a:ln w="9525" cap="flat">
            <a:noFill/>
            <a:round/>
            <a:headEnd/>
            <a:tailEnd/>
          </a:ln>
          <a:effectLst/>
        </p:spPr>
        <p:txBody>
          <a:bodyPr lIns="90000" tIns="46800" rIns="90000" bIns="46800">
            <a:spAutoFit/>
          </a:bodyPr>
          <a:lstStyle/>
          <a:p>
            <a:pPr marL="284163" indent="-284163">
              <a:buClr>
                <a:srgbClr val="FFFFFF"/>
              </a:buClr>
              <a:buFont typeface="Arial" charset="0"/>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2400" b="1">
                <a:solidFill>
                  <a:srgbClr val="FFFFFF"/>
                </a:solidFill>
              </a:rPr>
              <a:t>Best fit using </a:t>
            </a:r>
            <a:r>
              <a:rPr lang="en-US" sz="2400" b="1" u="sng">
                <a:solidFill>
                  <a:srgbClr val="FFFFFF"/>
                </a:solidFill>
              </a:rPr>
              <a:t>three narrow </a:t>
            </a:r>
            <a:r>
              <a:rPr lang="en-US" sz="2400" b="1">
                <a:solidFill>
                  <a:srgbClr val="FFFFFF"/>
                </a:solidFill>
              </a:rPr>
              <a:t>absorption components </a:t>
            </a:r>
          </a:p>
        </p:txBody>
      </p:sp>
      <p:sp>
        <p:nvSpPr>
          <p:cNvPr id="41990" name="Text Box 6"/>
          <p:cNvSpPr txBox="1">
            <a:spLocks noChangeArrowheads="1"/>
          </p:cNvSpPr>
          <p:nvPr/>
        </p:nvSpPr>
        <p:spPr bwMode="auto">
          <a:xfrm>
            <a:off x="5335588" y="4868863"/>
            <a:ext cx="3584575" cy="1922462"/>
          </a:xfrm>
          <a:prstGeom prst="rect">
            <a:avLst/>
          </a:prstGeom>
          <a:noFill/>
          <a:ln w="9525" cap="flat">
            <a:noFill/>
            <a:round/>
            <a:headEnd/>
            <a:tailEnd/>
          </a:ln>
          <a:effectLst/>
        </p:spPr>
        <p:txBody>
          <a:bodyPr lIns="90000" tIns="46800" rIns="90000" bIns="46800">
            <a:spAutoFit/>
          </a:bodyPr>
          <a:lstStyle/>
          <a:p>
            <a:pPr marL="284163" indent="-284163">
              <a:buClr>
                <a:srgbClr val="FFFFFF"/>
              </a:buClr>
              <a:buFont typeface="Arial" charset="0"/>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2400" b="1">
                <a:solidFill>
                  <a:srgbClr val="FFFFFF"/>
                </a:solidFill>
              </a:rPr>
              <a:t>Calculated rotational velocities: </a:t>
            </a:r>
            <a:r>
              <a:rPr lang="en-US" sz="2400" b="1" u="sng">
                <a:solidFill>
                  <a:srgbClr val="FFFFFF"/>
                </a:solidFill>
              </a:rPr>
              <a:t>300, 400, and 300 </a:t>
            </a:r>
            <a:r>
              <a:rPr lang="en-US" sz="2400" b="1">
                <a:solidFill>
                  <a:srgbClr val="FFFFFF"/>
                </a:solidFill>
              </a:rPr>
              <a:t>km/s</a:t>
            </a:r>
          </a:p>
        </p:txBody>
      </p:sp>
      <p:cxnSp>
        <p:nvCxnSpPr>
          <p:cNvPr id="41991" name="AutoShape 7"/>
          <p:cNvCxnSpPr>
            <a:cxnSpLocks noChangeShapeType="1"/>
          </p:cNvCxnSpPr>
          <p:nvPr/>
        </p:nvCxnSpPr>
        <p:spPr bwMode="auto">
          <a:xfrm flipV="1">
            <a:off x="1042988" y="2284413"/>
            <a:ext cx="793750" cy="128587"/>
          </a:xfrm>
          <a:prstGeom prst="straightConnector1">
            <a:avLst/>
          </a:prstGeom>
          <a:noFill/>
          <a:ln w="12600" cap="sq">
            <a:solidFill>
              <a:srgbClr val="000000"/>
            </a:solidFill>
            <a:miter lim="800000"/>
            <a:headEnd/>
            <a:tailEnd type="triangle" w="med" len="med"/>
          </a:ln>
          <a:effectLst/>
        </p:spPr>
      </p:cxnSp>
      <p:cxnSp>
        <p:nvCxnSpPr>
          <p:cNvPr id="41992" name="AutoShape 8"/>
          <p:cNvCxnSpPr>
            <a:cxnSpLocks noChangeShapeType="1"/>
          </p:cNvCxnSpPr>
          <p:nvPr/>
        </p:nvCxnSpPr>
        <p:spPr bwMode="auto">
          <a:xfrm flipV="1">
            <a:off x="1042988" y="4525963"/>
            <a:ext cx="687387" cy="365125"/>
          </a:xfrm>
          <a:prstGeom prst="straightConnector1">
            <a:avLst/>
          </a:prstGeom>
          <a:noFill/>
          <a:ln w="12600" cap="sq">
            <a:solidFill>
              <a:srgbClr val="000000"/>
            </a:solidFill>
            <a:miter lim="800000"/>
            <a:headEnd/>
            <a:tailEnd type="triangle" w="med" len="med"/>
          </a:ln>
          <a:effectLst/>
        </p:spPr>
      </p:cxnSp>
      <p:cxnSp>
        <p:nvCxnSpPr>
          <p:cNvPr id="41993" name="AutoShape 9"/>
          <p:cNvCxnSpPr>
            <a:cxnSpLocks noChangeShapeType="1"/>
          </p:cNvCxnSpPr>
          <p:nvPr/>
        </p:nvCxnSpPr>
        <p:spPr bwMode="auto">
          <a:xfrm flipV="1">
            <a:off x="1973263" y="4943475"/>
            <a:ext cx="1587" cy="715963"/>
          </a:xfrm>
          <a:prstGeom prst="straightConnector1">
            <a:avLst/>
          </a:prstGeom>
          <a:noFill/>
          <a:ln w="12600" cap="sq">
            <a:solidFill>
              <a:srgbClr val="000000"/>
            </a:solidFill>
            <a:miter lim="800000"/>
            <a:headEnd/>
            <a:tailEnd type="triangle" w="med" len="med"/>
          </a:ln>
          <a:effectLst/>
        </p:spPr>
      </p:cxnSp>
      <p:cxnSp>
        <p:nvCxnSpPr>
          <p:cNvPr id="41994" name="AutoShape 10"/>
          <p:cNvCxnSpPr>
            <a:cxnSpLocks noChangeShapeType="1"/>
          </p:cNvCxnSpPr>
          <p:nvPr/>
        </p:nvCxnSpPr>
        <p:spPr bwMode="auto">
          <a:xfrm flipH="1" flipV="1">
            <a:off x="2368550" y="4525963"/>
            <a:ext cx="682625" cy="490537"/>
          </a:xfrm>
          <a:prstGeom prst="straightConnector1">
            <a:avLst/>
          </a:prstGeom>
          <a:noFill/>
          <a:ln w="12600" cap="sq">
            <a:solidFill>
              <a:srgbClr val="000000"/>
            </a:solidFill>
            <a:miter lim="800000"/>
            <a:headEnd/>
            <a:tailEnd type="triangle" w="med" len="med"/>
          </a:ln>
          <a:effectLst/>
        </p:spPr>
      </p:cxnSp>
      <p:sp>
        <p:nvSpPr>
          <p:cNvPr id="41995" name="Text Box 11"/>
          <p:cNvSpPr txBox="1">
            <a:spLocks noChangeArrowheads="1"/>
          </p:cNvSpPr>
          <p:nvPr/>
        </p:nvSpPr>
        <p:spPr bwMode="auto">
          <a:xfrm>
            <a:off x="495300" y="2413000"/>
            <a:ext cx="1477963" cy="642938"/>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1800 km/s</a:t>
            </a:r>
          </a:p>
        </p:txBody>
      </p:sp>
      <p:sp>
        <p:nvSpPr>
          <p:cNvPr id="41996" name="Text Box 12"/>
          <p:cNvSpPr txBox="1">
            <a:spLocks noChangeArrowheads="1"/>
          </p:cNvSpPr>
          <p:nvPr/>
        </p:nvSpPr>
        <p:spPr bwMode="auto">
          <a:xfrm>
            <a:off x="495300" y="4832350"/>
            <a:ext cx="1477963" cy="368300"/>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300 km/s</a:t>
            </a:r>
          </a:p>
        </p:txBody>
      </p:sp>
      <p:sp>
        <p:nvSpPr>
          <p:cNvPr id="41997" name="Text Box 13"/>
          <p:cNvSpPr txBox="1">
            <a:spLocks noChangeArrowheads="1"/>
          </p:cNvSpPr>
          <p:nvPr/>
        </p:nvSpPr>
        <p:spPr bwMode="auto">
          <a:xfrm>
            <a:off x="1558925" y="5867400"/>
            <a:ext cx="1477963" cy="368300"/>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400 km/s</a:t>
            </a:r>
          </a:p>
        </p:txBody>
      </p:sp>
      <p:sp>
        <p:nvSpPr>
          <p:cNvPr id="41998" name="Text Box 14"/>
          <p:cNvSpPr txBox="1">
            <a:spLocks noChangeArrowheads="1"/>
          </p:cNvSpPr>
          <p:nvPr/>
        </p:nvSpPr>
        <p:spPr bwMode="auto">
          <a:xfrm>
            <a:off x="2709863" y="5016500"/>
            <a:ext cx="1477962" cy="368300"/>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300 km/s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843213" y="34925"/>
            <a:ext cx="4105275" cy="825500"/>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00"/>
                </a:solidFill>
              </a:rPr>
              <a:t>Radial Velocities (Vrad)</a:t>
            </a:r>
          </a:p>
        </p:txBody>
      </p:sp>
      <p:sp>
        <p:nvSpPr>
          <p:cNvPr id="43010" name="Rectangle 2"/>
          <p:cNvSpPr>
            <a:spLocks noChangeArrowheads="1"/>
          </p:cNvSpPr>
          <p:nvPr/>
        </p:nvSpPr>
        <p:spPr bwMode="auto">
          <a:xfrm>
            <a:off x="26988" y="5157788"/>
            <a:ext cx="8856662" cy="2014537"/>
          </a:xfrm>
          <a:prstGeom prst="rect">
            <a:avLst/>
          </a:prstGeom>
          <a:noFill/>
          <a:ln w="9525" cap="flat">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00"/>
                </a:solidFill>
              </a:rPr>
              <a:t>Variation of the radial velocities of the C IV resonance lines (λλ</a:t>
            </a:r>
            <a:r>
              <a:rPr lang="en-GB">
                <a:solidFill>
                  <a:srgbClr val="FFFF00"/>
                </a:solidFill>
              </a:rPr>
              <a:t> 1548.155, 1550.774 Å) </a:t>
            </a:r>
            <a:r>
              <a:rPr lang="en-US">
                <a:solidFill>
                  <a:srgbClr val="FFFF00"/>
                </a:solidFill>
              </a:rPr>
              <a:t>for the independent density regions of matter which create the absorption components, as a function of the effective temperature. For the 1</a:t>
            </a:r>
            <a:r>
              <a:rPr lang="en-US" baseline="30000">
                <a:solidFill>
                  <a:srgbClr val="FFFF00"/>
                </a:solidFill>
              </a:rPr>
              <a:t>st</a:t>
            </a:r>
            <a:r>
              <a:rPr lang="en-US">
                <a:solidFill>
                  <a:srgbClr val="FFFF00"/>
                </a:solidFill>
              </a:rPr>
              <a:t>  and 2</a:t>
            </a:r>
            <a:r>
              <a:rPr lang="en-US" baseline="30000">
                <a:solidFill>
                  <a:srgbClr val="FFFF00"/>
                </a:solidFill>
              </a:rPr>
              <a:t>nd</a:t>
            </a:r>
            <a:r>
              <a:rPr lang="en-US">
                <a:solidFill>
                  <a:srgbClr val="FFFF00"/>
                </a:solidFill>
              </a:rPr>
              <a:t>   cloud we found a slightly negative slope and  for the 3</a:t>
            </a:r>
            <a:r>
              <a:rPr lang="en-US" baseline="30000">
                <a:solidFill>
                  <a:srgbClr val="FFFF00"/>
                </a:solidFill>
              </a:rPr>
              <a:t>rd</a:t>
            </a:r>
            <a:r>
              <a:rPr lang="en-US">
                <a:solidFill>
                  <a:srgbClr val="FFFF00"/>
                </a:solidFill>
              </a:rPr>
              <a:t> and 4</a:t>
            </a:r>
            <a:r>
              <a:rPr lang="en-US" baseline="30000">
                <a:solidFill>
                  <a:srgbClr val="FFFF00"/>
                </a:solidFill>
              </a:rPr>
              <a:t>th</a:t>
            </a:r>
            <a:r>
              <a:rPr lang="en-US">
                <a:solidFill>
                  <a:srgbClr val="FFFF00"/>
                </a:solidFill>
              </a:rPr>
              <a:t> cloud a slightly positive slope. We calculated “good” correlation for the three components (R</a:t>
            </a:r>
            <a:r>
              <a:rPr lang="en-US" baseline="30000">
                <a:solidFill>
                  <a:srgbClr val="FFFF00"/>
                </a:solidFill>
              </a:rPr>
              <a:t>2</a:t>
            </a:r>
            <a:r>
              <a:rPr lang="en-US">
                <a:solidFill>
                  <a:srgbClr val="FFFF00"/>
                </a:solidFill>
              </a:rPr>
              <a:t>=0.6132, 0.6, 0.5124 ) and  “weak” linear correlation  for the 4</a:t>
            </a:r>
            <a:r>
              <a:rPr lang="en-US" baseline="30000">
                <a:solidFill>
                  <a:srgbClr val="FFFF00"/>
                </a:solidFill>
              </a:rPr>
              <a:t>th</a:t>
            </a:r>
            <a:r>
              <a:rPr lang="en-US">
                <a:solidFill>
                  <a:srgbClr val="FFFF00"/>
                </a:solidFill>
              </a:rPr>
              <a:t> one  (R</a:t>
            </a:r>
            <a:r>
              <a:rPr lang="en-US" baseline="30000">
                <a:solidFill>
                  <a:srgbClr val="FFFF00"/>
                </a:solidFill>
              </a:rPr>
              <a:t>2</a:t>
            </a:r>
            <a:r>
              <a:rPr lang="en-US">
                <a:solidFill>
                  <a:srgbClr val="FFFF00"/>
                </a:solidFill>
              </a:rPr>
              <a:t> =0.3222).</a:t>
            </a:r>
          </a:p>
        </p:txBody>
      </p:sp>
      <p:pic>
        <p:nvPicPr>
          <p:cNvPr id="43011" name="Picture 3"/>
          <p:cNvPicPr>
            <a:picLocks noChangeAspect="1" noChangeArrowheads="1"/>
          </p:cNvPicPr>
          <p:nvPr/>
        </p:nvPicPr>
        <p:blipFill>
          <a:blip r:embed="rId3"/>
          <a:srcRect/>
          <a:stretch>
            <a:fillRect/>
          </a:stretch>
        </p:blipFill>
        <p:spPr bwMode="auto">
          <a:xfrm>
            <a:off x="844550" y="701675"/>
            <a:ext cx="3700463" cy="4425950"/>
          </a:xfrm>
          <a:prstGeom prst="rect">
            <a:avLst/>
          </a:prstGeom>
          <a:noFill/>
          <a:ln w="9525" cap="flat">
            <a:noFill/>
            <a:round/>
            <a:headEnd/>
            <a:tailEnd/>
          </a:ln>
          <a:effectLst/>
        </p:spPr>
      </p:pic>
      <p:pic>
        <p:nvPicPr>
          <p:cNvPr id="43012" name="Picture 4"/>
          <p:cNvPicPr>
            <a:picLocks noChangeAspect="1" noChangeArrowheads="1"/>
          </p:cNvPicPr>
          <p:nvPr/>
        </p:nvPicPr>
        <p:blipFill>
          <a:blip r:embed="rId4"/>
          <a:srcRect/>
          <a:stretch>
            <a:fillRect/>
          </a:stretch>
        </p:blipFill>
        <p:spPr bwMode="auto">
          <a:xfrm>
            <a:off x="4572000" y="671513"/>
            <a:ext cx="3725863" cy="448627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843213" y="34925"/>
            <a:ext cx="4105275" cy="825500"/>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00"/>
                </a:solidFill>
              </a:rPr>
              <a:t>Random Velocities (Vrand)</a:t>
            </a:r>
          </a:p>
        </p:txBody>
      </p:sp>
      <p:sp>
        <p:nvSpPr>
          <p:cNvPr id="44034" name="Rectangle 2"/>
          <p:cNvSpPr>
            <a:spLocks noChangeArrowheads="1"/>
          </p:cNvSpPr>
          <p:nvPr/>
        </p:nvSpPr>
        <p:spPr bwMode="auto">
          <a:xfrm>
            <a:off x="0" y="5210175"/>
            <a:ext cx="9144000" cy="1739900"/>
          </a:xfrm>
          <a:prstGeom prst="rect">
            <a:avLst/>
          </a:prstGeom>
          <a:noFill/>
          <a:ln w="9525" cap="flat">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00"/>
                </a:solidFill>
              </a:rPr>
              <a:t>Variation of the random velocities of the ions of the C IV resonance lines (λλ</a:t>
            </a:r>
            <a:r>
              <a:rPr lang="en-GB">
                <a:solidFill>
                  <a:srgbClr val="FFFF00"/>
                </a:solidFill>
              </a:rPr>
              <a:t> 1548.155, 1550.774 Å) </a:t>
            </a:r>
            <a:r>
              <a:rPr lang="en-US">
                <a:solidFill>
                  <a:srgbClr val="FFFF00"/>
                </a:solidFill>
              </a:rPr>
              <a:t>for the independent density regions of matter which create the absorption components, as a function of the effective temperature. We detected an almost constant trend of the random velocities with values between 120 until 200 km/s for the three first clouds and about 80 km/s   for the fourth one. The linear correlation is “good”.</a:t>
            </a:r>
          </a:p>
        </p:txBody>
      </p:sp>
      <p:pic>
        <p:nvPicPr>
          <p:cNvPr id="44035" name="Picture 3"/>
          <p:cNvPicPr>
            <a:picLocks noChangeAspect="1" noChangeArrowheads="1"/>
          </p:cNvPicPr>
          <p:nvPr/>
        </p:nvPicPr>
        <p:blipFill>
          <a:blip r:embed="rId3"/>
          <a:srcRect/>
          <a:stretch>
            <a:fillRect/>
          </a:stretch>
        </p:blipFill>
        <p:spPr bwMode="auto">
          <a:xfrm>
            <a:off x="598488" y="496888"/>
            <a:ext cx="3943350" cy="4721225"/>
          </a:xfrm>
          <a:prstGeom prst="rect">
            <a:avLst/>
          </a:prstGeom>
          <a:noFill/>
          <a:ln w="9525" cap="flat">
            <a:noFill/>
            <a:round/>
            <a:headEnd/>
            <a:tailEnd/>
          </a:ln>
          <a:effectLst/>
        </p:spPr>
      </p:pic>
      <p:pic>
        <p:nvPicPr>
          <p:cNvPr id="44036" name="Picture 4"/>
          <p:cNvPicPr>
            <a:picLocks noChangeAspect="1" noChangeArrowheads="1"/>
          </p:cNvPicPr>
          <p:nvPr/>
        </p:nvPicPr>
        <p:blipFill>
          <a:blip r:embed="rId4"/>
          <a:srcRect/>
          <a:stretch>
            <a:fillRect/>
          </a:stretch>
        </p:blipFill>
        <p:spPr bwMode="auto">
          <a:xfrm>
            <a:off x="4548188" y="496888"/>
            <a:ext cx="3935412" cy="472122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835150" y="284163"/>
            <a:ext cx="5832475" cy="825500"/>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00"/>
                </a:solidFill>
              </a:rPr>
              <a:t>Full Width at Half Maximum (FWHM)</a:t>
            </a:r>
          </a:p>
        </p:txBody>
      </p:sp>
      <p:sp>
        <p:nvSpPr>
          <p:cNvPr id="45058" name="Rectangle 2"/>
          <p:cNvSpPr>
            <a:spLocks noChangeArrowheads="1"/>
          </p:cNvSpPr>
          <p:nvPr/>
        </p:nvSpPr>
        <p:spPr bwMode="auto">
          <a:xfrm>
            <a:off x="-34925" y="5445125"/>
            <a:ext cx="9144000" cy="1465263"/>
          </a:xfrm>
          <a:prstGeom prst="rect">
            <a:avLst/>
          </a:prstGeom>
          <a:noFill/>
          <a:ln w="9525" cap="flat">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00"/>
                </a:solidFill>
              </a:rPr>
              <a:t>The variation of the FWHM is the same as the variation of the rotational and random velocities. This is expected because the FWHM is a parameter which indicates the line broadening and the rotational and random velocities are parameters which contribute to this situation.  The average values of the FWHM are 13.0, 6.6, 2.2 and 1.1</a:t>
            </a:r>
            <a:r>
              <a:rPr lang="en-GB">
                <a:solidFill>
                  <a:srgbClr val="FFFF00"/>
                </a:solidFill>
              </a:rPr>
              <a:t> Å respectively.</a:t>
            </a:r>
            <a:r>
              <a:rPr lang="en-US">
                <a:solidFill>
                  <a:srgbClr val="FFFF00"/>
                </a:solidFill>
              </a:rPr>
              <a:t>  </a:t>
            </a:r>
          </a:p>
        </p:txBody>
      </p:sp>
      <p:pic>
        <p:nvPicPr>
          <p:cNvPr id="45059" name="Picture 3"/>
          <p:cNvPicPr>
            <a:picLocks noChangeAspect="1" noChangeArrowheads="1"/>
          </p:cNvPicPr>
          <p:nvPr/>
        </p:nvPicPr>
        <p:blipFill>
          <a:blip r:embed="rId3"/>
          <a:srcRect/>
          <a:stretch>
            <a:fillRect/>
          </a:stretch>
        </p:blipFill>
        <p:spPr bwMode="auto">
          <a:xfrm>
            <a:off x="1020763" y="908050"/>
            <a:ext cx="7102475" cy="42672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2268538" y="106363"/>
            <a:ext cx="5653087" cy="825500"/>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00"/>
                </a:solidFill>
              </a:rPr>
              <a:t>Optical Depth (</a:t>
            </a:r>
            <a:r>
              <a:rPr lang="el-GR" sz="2400" b="1">
                <a:solidFill>
                  <a:srgbClr val="FFFF00"/>
                </a:solidFill>
              </a:rPr>
              <a:t>ξ</a:t>
            </a:r>
            <a:r>
              <a:rPr lang="en-US" sz="2400" b="1">
                <a:solidFill>
                  <a:srgbClr val="FFFF00"/>
                </a:solidFill>
              </a:rPr>
              <a:t>) C IV</a:t>
            </a:r>
            <a:r>
              <a:rPr lang="el-GR" sz="2400" b="1">
                <a:solidFill>
                  <a:srgbClr val="FFFF00"/>
                </a:solidFill>
              </a:rPr>
              <a:t> λ 1548.155 </a:t>
            </a:r>
            <a:r>
              <a:rPr lang="en-GB" sz="2400">
                <a:solidFill>
                  <a:srgbClr val="FFFF00"/>
                </a:solidFill>
              </a:rPr>
              <a:t>Å</a:t>
            </a:r>
            <a:r>
              <a:rPr lang="en-US" sz="2400" b="1">
                <a:solidFill>
                  <a:srgbClr val="FFFF00"/>
                </a:solidFill>
              </a:rPr>
              <a:t> </a:t>
            </a:r>
          </a:p>
        </p:txBody>
      </p:sp>
      <p:pic>
        <p:nvPicPr>
          <p:cNvPr id="46082" name="Picture 2"/>
          <p:cNvPicPr>
            <a:picLocks noChangeAspect="1" noChangeArrowheads="1"/>
          </p:cNvPicPr>
          <p:nvPr/>
        </p:nvPicPr>
        <p:blipFill>
          <a:blip r:embed="rId3"/>
          <a:srcRect/>
          <a:stretch>
            <a:fillRect/>
          </a:stretch>
        </p:blipFill>
        <p:spPr bwMode="auto">
          <a:xfrm>
            <a:off x="500063" y="593725"/>
            <a:ext cx="4229100" cy="5064125"/>
          </a:xfrm>
          <a:prstGeom prst="rect">
            <a:avLst/>
          </a:prstGeom>
          <a:noFill/>
          <a:ln w="9525" cap="flat">
            <a:noFill/>
            <a:round/>
            <a:headEnd/>
            <a:tailEnd/>
          </a:ln>
          <a:effectLst/>
        </p:spPr>
      </p:pic>
      <p:pic>
        <p:nvPicPr>
          <p:cNvPr id="46083" name="Picture 3"/>
          <p:cNvPicPr>
            <a:picLocks noChangeAspect="1" noChangeArrowheads="1"/>
          </p:cNvPicPr>
          <p:nvPr/>
        </p:nvPicPr>
        <p:blipFill>
          <a:blip r:embed="rId4"/>
          <a:srcRect/>
          <a:stretch>
            <a:fillRect/>
          </a:stretch>
        </p:blipFill>
        <p:spPr bwMode="auto">
          <a:xfrm>
            <a:off x="4703763" y="614363"/>
            <a:ext cx="4181475" cy="5024437"/>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2124075" y="0"/>
            <a:ext cx="5365750" cy="825500"/>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00"/>
                </a:solidFill>
              </a:rPr>
              <a:t>Optical Depth (</a:t>
            </a:r>
            <a:r>
              <a:rPr lang="el-GR" sz="2400" b="1">
                <a:solidFill>
                  <a:srgbClr val="FFFF00"/>
                </a:solidFill>
              </a:rPr>
              <a:t>ξ</a:t>
            </a:r>
            <a:r>
              <a:rPr lang="en-US" sz="2400" b="1">
                <a:solidFill>
                  <a:srgbClr val="FFFF00"/>
                </a:solidFill>
              </a:rPr>
              <a:t>) C IV </a:t>
            </a:r>
            <a:r>
              <a:rPr lang="el-GR" sz="2400" b="1">
                <a:solidFill>
                  <a:srgbClr val="FFFF00"/>
                </a:solidFill>
              </a:rPr>
              <a:t> λ 15</a:t>
            </a:r>
            <a:r>
              <a:rPr lang="en-US" sz="2400" b="1">
                <a:solidFill>
                  <a:srgbClr val="FFFF00"/>
                </a:solidFill>
              </a:rPr>
              <a:t>50</a:t>
            </a:r>
            <a:r>
              <a:rPr lang="el-GR" sz="2400" b="1">
                <a:solidFill>
                  <a:srgbClr val="FFFF00"/>
                </a:solidFill>
              </a:rPr>
              <a:t>.</a:t>
            </a:r>
            <a:r>
              <a:rPr lang="en-US" sz="2400" b="1">
                <a:solidFill>
                  <a:srgbClr val="FFFF00"/>
                </a:solidFill>
              </a:rPr>
              <a:t>774</a:t>
            </a:r>
            <a:r>
              <a:rPr lang="el-GR" sz="2400" b="1">
                <a:solidFill>
                  <a:srgbClr val="FFFF00"/>
                </a:solidFill>
              </a:rPr>
              <a:t> </a:t>
            </a:r>
            <a:r>
              <a:rPr lang="en-GB" sz="2400">
                <a:solidFill>
                  <a:srgbClr val="FFFF00"/>
                </a:solidFill>
              </a:rPr>
              <a:t>Å</a:t>
            </a:r>
            <a:r>
              <a:rPr lang="en-US" sz="2400" b="1">
                <a:solidFill>
                  <a:srgbClr val="FFFF00"/>
                </a:solidFill>
              </a:rPr>
              <a:t> </a:t>
            </a:r>
          </a:p>
        </p:txBody>
      </p:sp>
      <p:pic>
        <p:nvPicPr>
          <p:cNvPr id="47106" name="Picture 2"/>
          <p:cNvPicPr>
            <a:picLocks noChangeAspect="1" noChangeArrowheads="1"/>
          </p:cNvPicPr>
          <p:nvPr/>
        </p:nvPicPr>
        <p:blipFill>
          <a:blip r:embed="rId3"/>
          <a:srcRect/>
          <a:stretch>
            <a:fillRect/>
          </a:stretch>
        </p:blipFill>
        <p:spPr bwMode="auto">
          <a:xfrm>
            <a:off x="611188" y="677863"/>
            <a:ext cx="3740150" cy="4484687"/>
          </a:xfrm>
          <a:prstGeom prst="rect">
            <a:avLst/>
          </a:prstGeom>
          <a:noFill/>
          <a:ln w="9525" cap="flat">
            <a:noFill/>
            <a:round/>
            <a:headEnd/>
            <a:tailEnd/>
          </a:ln>
          <a:effectLst/>
        </p:spPr>
      </p:pic>
      <p:pic>
        <p:nvPicPr>
          <p:cNvPr id="47107" name="Picture 3"/>
          <p:cNvPicPr>
            <a:picLocks noChangeAspect="1" noChangeArrowheads="1"/>
          </p:cNvPicPr>
          <p:nvPr/>
        </p:nvPicPr>
        <p:blipFill>
          <a:blip r:embed="rId4"/>
          <a:srcRect/>
          <a:stretch>
            <a:fillRect/>
          </a:stretch>
        </p:blipFill>
        <p:spPr bwMode="auto">
          <a:xfrm>
            <a:off x="4321175" y="677863"/>
            <a:ext cx="3752850" cy="4484687"/>
          </a:xfrm>
          <a:prstGeom prst="rect">
            <a:avLst/>
          </a:prstGeom>
          <a:noFill/>
          <a:ln w="9525" cap="flat">
            <a:noFill/>
            <a:round/>
            <a:headEnd/>
            <a:tailEnd/>
          </a:ln>
          <a:effectLst/>
        </p:spPr>
      </p:pic>
      <p:sp>
        <p:nvSpPr>
          <p:cNvPr id="47108" name="Rectangle 4"/>
          <p:cNvSpPr>
            <a:spLocks noChangeArrowheads="1"/>
          </p:cNvSpPr>
          <p:nvPr/>
        </p:nvSpPr>
        <p:spPr bwMode="auto">
          <a:xfrm>
            <a:off x="53975" y="5380038"/>
            <a:ext cx="9036050" cy="1190625"/>
          </a:xfrm>
          <a:prstGeom prst="rect">
            <a:avLst/>
          </a:prstGeom>
          <a:noFill/>
          <a:ln w="9525" cap="flat">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00"/>
                </a:solidFill>
              </a:rPr>
              <a:t>The variation of the optical depth </a:t>
            </a:r>
            <a:r>
              <a:rPr lang="el-GR">
                <a:solidFill>
                  <a:srgbClr val="FFFF00"/>
                </a:solidFill>
              </a:rPr>
              <a:t>(ξ)</a:t>
            </a:r>
            <a:r>
              <a:rPr lang="en-US">
                <a:solidFill>
                  <a:srgbClr val="FFFF00"/>
                </a:solidFill>
              </a:rPr>
              <a:t> presents an almost constant behavior</a:t>
            </a:r>
            <a:r>
              <a:rPr lang="el-GR">
                <a:solidFill>
                  <a:srgbClr val="FFFF00"/>
                </a:solidFill>
              </a:rPr>
              <a:t> </a:t>
            </a:r>
            <a:r>
              <a:rPr lang="en-US">
                <a:solidFill>
                  <a:srgbClr val="FFFF00"/>
                </a:solidFill>
              </a:rPr>
              <a:t>in both of the C IV resonance lines.  The optical depth’s values in the C IV </a:t>
            </a:r>
            <a:r>
              <a:rPr lang="el-GR">
                <a:solidFill>
                  <a:srgbClr val="FFFF00"/>
                </a:solidFill>
              </a:rPr>
              <a:t>λ 1</a:t>
            </a:r>
            <a:r>
              <a:rPr lang="en-US">
                <a:solidFill>
                  <a:srgbClr val="FFFF00"/>
                </a:solidFill>
              </a:rPr>
              <a:t>550.774</a:t>
            </a:r>
            <a:r>
              <a:rPr lang="el-GR">
                <a:solidFill>
                  <a:srgbClr val="FFFF00"/>
                </a:solidFill>
              </a:rPr>
              <a:t> </a:t>
            </a:r>
            <a:r>
              <a:rPr lang="en-GB">
                <a:solidFill>
                  <a:srgbClr val="FFFF00"/>
                </a:solidFill>
              </a:rPr>
              <a:t>Å spectral line </a:t>
            </a:r>
            <a:r>
              <a:rPr lang="el-GR">
                <a:solidFill>
                  <a:srgbClr val="FFFF00"/>
                </a:solidFill>
              </a:rPr>
              <a:t> </a:t>
            </a:r>
            <a:r>
              <a:rPr lang="en-US">
                <a:solidFill>
                  <a:srgbClr val="FFFF00"/>
                </a:solidFill>
              </a:rPr>
              <a:t>are 0.9 of the optical depth’s values in the C IV </a:t>
            </a:r>
            <a:r>
              <a:rPr lang="el-GR">
                <a:solidFill>
                  <a:srgbClr val="FFFF00"/>
                </a:solidFill>
              </a:rPr>
              <a:t>λ 1</a:t>
            </a:r>
            <a:r>
              <a:rPr lang="en-US">
                <a:solidFill>
                  <a:srgbClr val="FFFF00"/>
                </a:solidFill>
              </a:rPr>
              <a:t>548.155</a:t>
            </a:r>
            <a:r>
              <a:rPr lang="el-GR">
                <a:solidFill>
                  <a:srgbClr val="FFFF00"/>
                </a:solidFill>
              </a:rPr>
              <a:t> </a:t>
            </a:r>
            <a:r>
              <a:rPr lang="en-GB">
                <a:solidFill>
                  <a:srgbClr val="FFFF00"/>
                </a:solidFill>
              </a:rPr>
              <a:t>Å</a:t>
            </a:r>
            <a:r>
              <a:rPr lang="en-US">
                <a:solidFill>
                  <a:srgbClr val="FFFF00"/>
                </a:solidFill>
              </a:rPr>
              <a:t>. This is in agreement with the atomic theory.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979613" y="266700"/>
            <a:ext cx="5976937" cy="825500"/>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00"/>
                </a:solidFill>
              </a:rPr>
              <a:t>Absorbed Energy (Ea) C IV </a:t>
            </a:r>
            <a:r>
              <a:rPr lang="el-GR" sz="2400" b="1">
                <a:solidFill>
                  <a:srgbClr val="FFFF00"/>
                </a:solidFill>
              </a:rPr>
              <a:t>λ 1548.155 </a:t>
            </a:r>
            <a:r>
              <a:rPr lang="en-GB" sz="2400">
                <a:solidFill>
                  <a:srgbClr val="FFFF00"/>
                </a:solidFill>
              </a:rPr>
              <a:t>Å</a:t>
            </a:r>
          </a:p>
        </p:txBody>
      </p:sp>
      <p:pic>
        <p:nvPicPr>
          <p:cNvPr id="48130" name="Picture 2"/>
          <p:cNvPicPr>
            <a:picLocks noChangeAspect="1" noChangeArrowheads="1"/>
          </p:cNvPicPr>
          <p:nvPr/>
        </p:nvPicPr>
        <p:blipFill>
          <a:blip r:embed="rId3"/>
          <a:srcRect/>
          <a:stretch>
            <a:fillRect/>
          </a:stretch>
        </p:blipFill>
        <p:spPr bwMode="auto">
          <a:xfrm>
            <a:off x="444500" y="728663"/>
            <a:ext cx="4029075" cy="4830762"/>
          </a:xfrm>
          <a:prstGeom prst="rect">
            <a:avLst/>
          </a:prstGeom>
          <a:noFill/>
          <a:ln w="9525" cap="flat">
            <a:noFill/>
            <a:round/>
            <a:headEnd/>
            <a:tailEnd/>
          </a:ln>
          <a:effectLst/>
        </p:spPr>
      </p:pic>
      <p:pic>
        <p:nvPicPr>
          <p:cNvPr id="48131" name="Picture 3"/>
          <p:cNvPicPr>
            <a:picLocks noChangeAspect="1" noChangeArrowheads="1"/>
          </p:cNvPicPr>
          <p:nvPr/>
        </p:nvPicPr>
        <p:blipFill>
          <a:blip r:embed="rId4"/>
          <a:srcRect/>
          <a:stretch>
            <a:fillRect/>
          </a:stretch>
        </p:blipFill>
        <p:spPr bwMode="auto">
          <a:xfrm>
            <a:off x="4484688" y="728663"/>
            <a:ext cx="4013200" cy="4830762"/>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2051050" y="188913"/>
            <a:ext cx="5762625" cy="825500"/>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00"/>
                </a:solidFill>
              </a:rPr>
              <a:t>Absorbed Energy (Ea) C IV </a:t>
            </a:r>
            <a:r>
              <a:rPr lang="el-GR" sz="2400" b="1">
                <a:solidFill>
                  <a:srgbClr val="FFFF00"/>
                </a:solidFill>
              </a:rPr>
              <a:t>λ 1550.774 </a:t>
            </a:r>
            <a:r>
              <a:rPr lang="en-GB" sz="2400">
                <a:solidFill>
                  <a:srgbClr val="FFFF00"/>
                </a:solidFill>
              </a:rPr>
              <a:t>Å</a:t>
            </a:r>
          </a:p>
        </p:txBody>
      </p:sp>
      <p:sp>
        <p:nvSpPr>
          <p:cNvPr id="49154" name="Rectangle 2"/>
          <p:cNvSpPr>
            <a:spLocks noChangeArrowheads="1"/>
          </p:cNvSpPr>
          <p:nvPr/>
        </p:nvSpPr>
        <p:spPr bwMode="auto">
          <a:xfrm>
            <a:off x="187325" y="5289550"/>
            <a:ext cx="8769350" cy="2014538"/>
          </a:xfrm>
          <a:prstGeom prst="rect">
            <a:avLst/>
          </a:prstGeom>
          <a:noFill/>
          <a:ln w="9525" cap="flat">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00"/>
                </a:solidFill>
              </a:rPr>
              <a:t>As in the case of the optical depth, the variation of the absorbed energy (Ea) is the same in both of the Si IV resonance lines and the absorbed energy’s values in the C IV </a:t>
            </a:r>
            <a:r>
              <a:rPr lang="el-GR">
                <a:solidFill>
                  <a:srgbClr val="FFFF00"/>
                </a:solidFill>
              </a:rPr>
              <a:t>λ 1</a:t>
            </a:r>
            <a:r>
              <a:rPr lang="en-US">
                <a:solidFill>
                  <a:srgbClr val="FFFF00"/>
                </a:solidFill>
              </a:rPr>
              <a:t>550.774</a:t>
            </a:r>
            <a:r>
              <a:rPr lang="el-GR">
                <a:solidFill>
                  <a:srgbClr val="FFFF00"/>
                </a:solidFill>
              </a:rPr>
              <a:t> </a:t>
            </a:r>
            <a:r>
              <a:rPr lang="en-GB">
                <a:solidFill>
                  <a:srgbClr val="FFFF00"/>
                </a:solidFill>
              </a:rPr>
              <a:t>Å spectral line </a:t>
            </a:r>
            <a:r>
              <a:rPr lang="el-GR">
                <a:solidFill>
                  <a:srgbClr val="FFFF00"/>
                </a:solidFill>
              </a:rPr>
              <a:t> </a:t>
            </a:r>
            <a:r>
              <a:rPr lang="en-US">
                <a:solidFill>
                  <a:srgbClr val="FFFF00"/>
                </a:solidFill>
              </a:rPr>
              <a:t>are 0.9 of the absorbed energy’s values in the C IV </a:t>
            </a:r>
            <a:r>
              <a:rPr lang="el-GR">
                <a:solidFill>
                  <a:srgbClr val="FFFF00"/>
                </a:solidFill>
              </a:rPr>
              <a:t>λ 1</a:t>
            </a:r>
            <a:r>
              <a:rPr lang="en-US">
                <a:solidFill>
                  <a:srgbClr val="FFFF00"/>
                </a:solidFill>
              </a:rPr>
              <a:t>550.774</a:t>
            </a:r>
            <a:r>
              <a:rPr lang="el-GR">
                <a:solidFill>
                  <a:srgbClr val="FFFF00"/>
                </a:solidFill>
              </a:rPr>
              <a:t> </a:t>
            </a:r>
            <a:r>
              <a:rPr lang="en-GB">
                <a:solidFill>
                  <a:srgbClr val="FFFF00"/>
                </a:solidFill>
              </a:rPr>
              <a:t>Å</a:t>
            </a:r>
            <a:r>
              <a:rPr lang="en-US">
                <a:solidFill>
                  <a:srgbClr val="FFFF00"/>
                </a:solidFill>
              </a:rPr>
              <a:t>. This is in agreement with the atomic theory.  The variation of the absorbed energy presents also a constant behavior.</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00"/>
                </a:solidFill>
              </a:rPr>
              <a:t> </a:t>
            </a:r>
          </a:p>
        </p:txBody>
      </p:sp>
      <p:pic>
        <p:nvPicPr>
          <p:cNvPr id="49155" name="Picture 3"/>
          <p:cNvPicPr>
            <a:picLocks noChangeAspect="1" noChangeArrowheads="1"/>
          </p:cNvPicPr>
          <p:nvPr/>
        </p:nvPicPr>
        <p:blipFill>
          <a:blip r:embed="rId3"/>
          <a:srcRect/>
          <a:stretch>
            <a:fillRect/>
          </a:stretch>
        </p:blipFill>
        <p:spPr bwMode="auto">
          <a:xfrm>
            <a:off x="768350" y="733425"/>
            <a:ext cx="3803650" cy="4560888"/>
          </a:xfrm>
          <a:prstGeom prst="rect">
            <a:avLst/>
          </a:prstGeom>
          <a:noFill/>
          <a:ln w="9525" cap="flat">
            <a:noFill/>
            <a:round/>
            <a:headEnd/>
            <a:tailEnd/>
          </a:ln>
          <a:effectLst/>
        </p:spPr>
      </p:pic>
      <p:pic>
        <p:nvPicPr>
          <p:cNvPr id="49156" name="Picture 4"/>
          <p:cNvPicPr>
            <a:picLocks noChangeAspect="1" noChangeArrowheads="1"/>
          </p:cNvPicPr>
          <p:nvPr/>
        </p:nvPicPr>
        <p:blipFill>
          <a:blip r:embed="rId4"/>
          <a:srcRect/>
          <a:stretch>
            <a:fillRect/>
          </a:stretch>
        </p:blipFill>
        <p:spPr bwMode="auto">
          <a:xfrm>
            <a:off x="4552950" y="733425"/>
            <a:ext cx="3784600" cy="4529138"/>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a:srcRect/>
          <a:stretch>
            <a:fillRect/>
          </a:stretch>
        </p:blipFill>
        <p:spPr bwMode="auto">
          <a:xfrm>
            <a:off x="358775" y="115888"/>
            <a:ext cx="8424863" cy="4895850"/>
          </a:xfrm>
          <a:prstGeom prst="rect">
            <a:avLst/>
          </a:prstGeom>
          <a:noFill/>
          <a:ln w="9525" cap="flat">
            <a:noFill/>
            <a:round/>
            <a:headEnd/>
            <a:tailEnd/>
          </a:ln>
          <a:effectLst/>
        </p:spPr>
      </p:pic>
      <p:sp>
        <p:nvSpPr>
          <p:cNvPr id="22530" name="Text Box 2"/>
          <p:cNvSpPr txBox="1">
            <a:spLocks noChangeArrowheads="1"/>
          </p:cNvSpPr>
          <p:nvPr/>
        </p:nvSpPr>
        <p:spPr bwMode="auto">
          <a:xfrm>
            <a:off x="250825" y="5141913"/>
            <a:ext cx="8640763" cy="1555750"/>
          </a:xfrm>
          <a:prstGeom prst="rect">
            <a:avLst/>
          </a:prstGeom>
          <a:noFill/>
          <a:ln w="9525" cap="flat">
            <a:noFill/>
            <a:round/>
            <a:headEnd/>
            <a:tailEnd/>
          </a:ln>
          <a:effectLst/>
        </p:spPr>
        <p:txBody>
          <a:bodyPr lIns="90000" tIns="46800" rIns="90000" bIns="46800">
            <a:spAutoFit/>
          </a:bodyPr>
          <a:lstStyle/>
          <a:p>
            <a:pPr algn="ctr">
              <a:spcBef>
                <a:spcPts val="20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a:solidFill>
                  <a:srgbClr val="FFFF00"/>
                </a:solidFill>
              </a:rPr>
              <a:t>Two Be stars of the same luminosity class. They present the same absorption lines in their spectra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1979613" y="266700"/>
            <a:ext cx="6048375" cy="825500"/>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00"/>
                </a:solidFill>
              </a:rPr>
              <a:t>Column Density (CD) C IV </a:t>
            </a:r>
            <a:r>
              <a:rPr lang="el-GR" sz="2400" b="1">
                <a:solidFill>
                  <a:srgbClr val="FFFF00"/>
                </a:solidFill>
              </a:rPr>
              <a:t>λ 1548.155 </a:t>
            </a:r>
            <a:r>
              <a:rPr lang="en-GB" sz="2400" b="1">
                <a:solidFill>
                  <a:srgbClr val="FFFF00"/>
                </a:solidFill>
              </a:rPr>
              <a:t>Å</a:t>
            </a:r>
          </a:p>
        </p:txBody>
      </p:sp>
      <p:pic>
        <p:nvPicPr>
          <p:cNvPr id="50178" name="Picture 2"/>
          <p:cNvPicPr>
            <a:picLocks noChangeAspect="1" noChangeArrowheads="1"/>
          </p:cNvPicPr>
          <p:nvPr/>
        </p:nvPicPr>
        <p:blipFill>
          <a:blip r:embed="rId3"/>
          <a:srcRect/>
          <a:stretch>
            <a:fillRect/>
          </a:stretch>
        </p:blipFill>
        <p:spPr bwMode="auto">
          <a:xfrm>
            <a:off x="511175" y="728663"/>
            <a:ext cx="3937000" cy="4730750"/>
          </a:xfrm>
          <a:prstGeom prst="rect">
            <a:avLst/>
          </a:prstGeom>
          <a:noFill/>
          <a:ln w="9525" cap="flat">
            <a:noFill/>
            <a:round/>
            <a:headEnd/>
            <a:tailEnd/>
          </a:ln>
          <a:effectLst/>
        </p:spPr>
      </p:pic>
      <p:pic>
        <p:nvPicPr>
          <p:cNvPr id="50179" name="Picture 3"/>
          <p:cNvPicPr>
            <a:picLocks noChangeAspect="1" noChangeArrowheads="1"/>
          </p:cNvPicPr>
          <p:nvPr/>
        </p:nvPicPr>
        <p:blipFill>
          <a:blip r:embed="rId4"/>
          <a:srcRect/>
          <a:stretch>
            <a:fillRect/>
          </a:stretch>
        </p:blipFill>
        <p:spPr bwMode="auto">
          <a:xfrm>
            <a:off x="4427538" y="728663"/>
            <a:ext cx="3959225" cy="473075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5876925"/>
            <a:ext cx="9144000" cy="917575"/>
          </a:xfrm>
          <a:prstGeom prst="rect">
            <a:avLst/>
          </a:prstGeom>
          <a:noFill/>
          <a:ln w="9525" cap="flat">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FFFF00"/>
                </a:solidFill>
              </a:rPr>
              <a:t>The variation of the column density of the C IV resonance lines (λλ</a:t>
            </a:r>
            <a:r>
              <a:rPr lang="en-GB" b="1">
                <a:solidFill>
                  <a:srgbClr val="FFFF00"/>
                </a:solidFill>
              </a:rPr>
              <a:t> 1548.155, 1550.774 Å) remains almost constant between 1x10</a:t>
            </a:r>
            <a:r>
              <a:rPr lang="en-GB" b="1" baseline="30000">
                <a:solidFill>
                  <a:srgbClr val="FFFF00"/>
                </a:solidFill>
              </a:rPr>
              <a:t>10</a:t>
            </a:r>
            <a:r>
              <a:rPr lang="en-GB" b="1">
                <a:solidFill>
                  <a:srgbClr val="FFFF00"/>
                </a:solidFill>
              </a:rPr>
              <a:t> and 4x10</a:t>
            </a:r>
            <a:r>
              <a:rPr lang="en-GB" b="1" baseline="30000">
                <a:solidFill>
                  <a:srgbClr val="FFFF00"/>
                </a:solidFill>
              </a:rPr>
              <a:t>10</a:t>
            </a:r>
            <a:r>
              <a:rPr lang="en-GB" b="1">
                <a:solidFill>
                  <a:srgbClr val="FFFF00"/>
                </a:solidFill>
              </a:rPr>
              <a:t> cm</a:t>
            </a:r>
            <a:r>
              <a:rPr lang="en-GB" b="1" baseline="30000">
                <a:solidFill>
                  <a:srgbClr val="FFFF00"/>
                </a:solidFill>
              </a:rPr>
              <a:t>-2</a:t>
            </a:r>
            <a:r>
              <a:rPr lang="en-GB" b="1">
                <a:solidFill>
                  <a:srgbClr val="FFFF00"/>
                </a:solidFill>
              </a:rPr>
              <a:t>.</a:t>
            </a:r>
          </a:p>
        </p:txBody>
      </p:sp>
      <p:sp>
        <p:nvSpPr>
          <p:cNvPr id="51202" name="Rectangle 2"/>
          <p:cNvSpPr>
            <a:spLocks noChangeArrowheads="1"/>
          </p:cNvSpPr>
          <p:nvPr/>
        </p:nvSpPr>
        <p:spPr bwMode="auto">
          <a:xfrm>
            <a:off x="1835150" y="266700"/>
            <a:ext cx="6288088" cy="825500"/>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00"/>
                </a:solidFill>
              </a:rPr>
              <a:t>Column Density (CD) C IV </a:t>
            </a:r>
            <a:r>
              <a:rPr lang="el-GR" sz="2400" b="1">
                <a:solidFill>
                  <a:srgbClr val="FFFF00"/>
                </a:solidFill>
              </a:rPr>
              <a:t>λ 1550.774</a:t>
            </a:r>
            <a:r>
              <a:rPr lang="en-GB" sz="2400" b="1">
                <a:solidFill>
                  <a:srgbClr val="FFFF00"/>
                </a:solidFill>
              </a:rPr>
              <a:t>Å</a:t>
            </a:r>
          </a:p>
        </p:txBody>
      </p:sp>
      <p:pic>
        <p:nvPicPr>
          <p:cNvPr id="51203" name="Picture 3"/>
          <p:cNvPicPr>
            <a:picLocks noChangeAspect="1" noChangeArrowheads="1"/>
          </p:cNvPicPr>
          <p:nvPr/>
        </p:nvPicPr>
        <p:blipFill>
          <a:blip r:embed="rId3"/>
          <a:srcRect/>
          <a:stretch>
            <a:fillRect/>
          </a:stretch>
        </p:blipFill>
        <p:spPr bwMode="auto">
          <a:xfrm>
            <a:off x="560388" y="752475"/>
            <a:ext cx="4090987" cy="4908550"/>
          </a:xfrm>
          <a:prstGeom prst="rect">
            <a:avLst/>
          </a:prstGeom>
          <a:noFill/>
          <a:ln w="9525" cap="flat">
            <a:noFill/>
            <a:round/>
            <a:headEnd/>
            <a:tailEnd/>
          </a:ln>
          <a:effectLst/>
        </p:spPr>
      </p:pic>
      <p:pic>
        <p:nvPicPr>
          <p:cNvPr id="51204" name="Picture 4"/>
          <p:cNvPicPr>
            <a:picLocks noChangeAspect="1" noChangeArrowheads="1"/>
          </p:cNvPicPr>
          <p:nvPr/>
        </p:nvPicPr>
        <p:blipFill>
          <a:blip r:embed="rId4"/>
          <a:srcRect/>
          <a:stretch>
            <a:fillRect/>
          </a:stretch>
        </p:blipFill>
        <p:spPr bwMode="auto">
          <a:xfrm>
            <a:off x="4683125" y="728663"/>
            <a:ext cx="4160838" cy="4979987"/>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0" y="2276475"/>
            <a:ext cx="9144000" cy="2654300"/>
          </a:xfrm>
          <a:prstGeom prst="rect">
            <a:avLst/>
          </a:prstGeom>
          <a:noFill/>
          <a:ln w="9525" cap="flat">
            <a:noFill/>
            <a:round/>
            <a:headEnd/>
            <a:tailEnd/>
          </a:ln>
          <a:effectLst/>
        </p:spPr>
        <p:txBody>
          <a:bodyPr lIns="90000" tIns="46800" rIns="90000" bIns="46800">
            <a:spAutoFit/>
          </a:bodyPr>
          <a:lstStyle/>
          <a:p>
            <a:pPr marL="341313" indent="-341313" algn="just">
              <a:buClr>
                <a:srgbClr val="FFFF00"/>
              </a:buClr>
              <a:buFont typeface="Wingdings"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2800" b="1">
                <a:solidFill>
                  <a:srgbClr val="FFFF00"/>
                </a:solidFill>
              </a:rPr>
              <a:t>The values of all of the calculated parameters are in agreement with the physical theory, except of the rotational velocities, where we mentioned </a:t>
            </a:r>
            <a:r>
              <a:rPr lang="en-US" sz="2800">
                <a:solidFill>
                  <a:srgbClr val="FFFFFF"/>
                </a:solidFill>
              </a:rPr>
              <a:t>the problem of the large width of the spectral lines.</a:t>
            </a:r>
          </a:p>
          <a:p>
            <a:pPr marL="341313" indent="-341313" algn="just">
              <a:buClrTx/>
              <a:buFontTx/>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US" sz="2800">
              <a:solidFill>
                <a:srgbClr val="FFFFFF"/>
              </a:solidFill>
            </a:endParaRPr>
          </a:p>
        </p:txBody>
      </p:sp>
      <p:sp>
        <p:nvSpPr>
          <p:cNvPr id="52226" name="Rectangle 2"/>
          <p:cNvSpPr>
            <a:spLocks noChangeArrowheads="1"/>
          </p:cNvSpPr>
          <p:nvPr/>
        </p:nvSpPr>
        <p:spPr bwMode="auto">
          <a:xfrm>
            <a:off x="3613150" y="404813"/>
            <a:ext cx="2903538" cy="1068387"/>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a:solidFill>
                  <a:srgbClr val="FFFF00"/>
                </a:solidFill>
              </a:rPr>
              <a:t>Conclusions</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1588" y="1196975"/>
            <a:ext cx="8429625" cy="6067425"/>
          </a:xfrm>
          <a:prstGeom prst="rect">
            <a:avLst/>
          </a:prstGeom>
          <a:noFill/>
          <a:ln w="9525" cap="flat">
            <a:noFill/>
            <a:round/>
            <a:headEnd/>
            <a:tailEnd/>
          </a:ln>
          <a:effectLst/>
        </p:spPr>
        <p:txBody>
          <a:bodyPr lIns="90000" tIns="46800" rIns="90000" bIns="46800">
            <a:spAutoFit/>
          </a:bodyPr>
          <a:lstStyle/>
          <a:p>
            <a:pPr marL="341313" indent="-341313" algn="just">
              <a:buClr>
                <a:srgbClr val="FFFFFF"/>
              </a:buClr>
              <a:buFont typeface="Wingdings"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2800" b="1" i="1">
                <a:solidFill>
                  <a:srgbClr val="FFFFFF"/>
                </a:solidFill>
              </a:rPr>
              <a:t>Rotational velocities:</a:t>
            </a:r>
          </a:p>
          <a:p>
            <a:pPr marL="341313" indent="-341313" algn="just">
              <a:buClrTx/>
              <a:buFontTx/>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2800" b="1">
                <a:solidFill>
                  <a:srgbClr val="FFFF00"/>
                </a:solidFill>
              </a:rPr>
              <a:t>     </a:t>
            </a:r>
            <a:r>
              <a:rPr lang="en-US" sz="2400">
                <a:solidFill>
                  <a:srgbClr val="FFFF00"/>
                </a:solidFill>
              </a:rPr>
              <a:t>We have detected </a:t>
            </a:r>
            <a:r>
              <a:rPr lang="en-US" sz="2400">
                <a:solidFill>
                  <a:srgbClr val="FFFFFF"/>
                </a:solidFill>
              </a:rPr>
              <a:t>four levels </a:t>
            </a:r>
            <a:r>
              <a:rPr lang="en-US" sz="2400">
                <a:solidFill>
                  <a:srgbClr val="FFFF00"/>
                </a:solidFill>
              </a:rPr>
              <a:t>of rotational velocities. The first level has an average value of about </a:t>
            </a:r>
            <a:r>
              <a:rPr lang="en-US" sz="2400">
                <a:solidFill>
                  <a:srgbClr val="FFFFFF"/>
                </a:solidFill>
              </a:rPr>
              <a:t>1438 km/s</a:t>
            </a:r>
            <a:r>
              <a:rPr lang="en-US" sz="2400">
                <a:solidFill>
                  <a:srgbClr val="FFFF00"/>
                </a:solidFill>
              </a:rPr>
              <a:t>, the second level has an average value of about </a:t>
            </a:r>
            <a:r>
              <a:rPr lang="en-US" sz="2400">
                <a:solidFill>
                  <a:srgbClr val="FFFFFF"/>
                </a:solidFill>
              </a:rPr>
              <a:t>608 km/s</a:t>
            </a:r>
            <a:r>
              <a:rPr lang="en-US" sz="2400">
                <a:solidFill>
                  <a:srgbClr val="FFFF00"/>
                </a:solidFill>
              </a:rPr>
              <a:t>, the third level has an average value of about </a:t>
            </a:r>
            <a:r>
              <a:rPr lang="en-US" sz="2400">
                <a:solidFill>
                  <a:srgbClr val="FFFFFF"/>
                </a:solidFill>
              </a:rPr>
              <a:t>243 km/s </a:t>
            </a:r>
            <a:r>
              <a:rPr lang="en-US" sz="2400">
                <a:solidFill>
                  <a:srgbClr val="FFFF00"/>
                </a:solidFill>
              </a:rPr>
              <a:t>and the fourth one of about </a:t>
            </a:r>
            <a:r>
              <a:rPr lang="en-US" sz="2400">
                <a:solidFill>
                  <a:srgbClr val="FFFFFF"/>
                </a:solidFill>
              </a:rPr>
              <a:t>69 km/s</a:t>
            </a:r>
            <a:r>
              <a:rPr lang="en-US" sz="2400">
                <a:solidFill>
                  <a:srgbClr val="FFFF00"/>
                </a:solidFill>
              </a:rPr>
              <a:t>.</a:t>
            </a:r>
            <a:r>
              <a:rPr lang="en-US" sz="2400">
                <a:solidFill>
                  <a:srgbClr val="FFFFFF"/>
                </a:solidFill>
              </a:rPr>
              <a:t> We remind that the high values of the rotational velocities have to do with the environment of hot emission stars, where, apart from the density regions, the violent mass ejection may produce </a:t>
            </a:r>
            <a:r>
              <a:rPr lang="en-GB" sz="2400">
                <a:solidFill>
                  <a:srgbClr val="FFFFFF"/>
                </a:solidFill>
              </a:rPr>
              <a:t>smaller regions due to micro-turbulent movements. These smaller regions produce narrow absorption components with different shifts that create a sequence of lines. The addition of all the lines of this sequence gives us the sense of line broadening. </a:t>
            </a:r>
          </a:p>
        </p:txBody>
      </p:sp>
      <p:sp>
        <p:nvSpPr>
          <p:cNvPr id="53250" name="Rectangle 2"/>
          <p:cNvSpPr>
            <a:spLocks noChangeArrowheads="1"/>
          </p:cNvSpPr>
          <p:nvPr/>
        </p:nvSpPr>
        <p:spPr bwMode="auto">
          <a:xfrm>
            <a:off x="3613150" y="404813"/>
            <a:ext cx="2903538" cy="1068387"/>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a:solidFill>
                  <a:srgbClr val="FFFF00"/>
                </a:solidFill>
              </a:rPr>
              <a:t>Conclusions</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396875" y="654050"/>
            <a:ext cx="8747125" cy="6492875"/>
          </a:xfrm>
          <a:prstGeom prst="rect">
            <a:avLst/>
          </a:prstGeom>
          <a:noFill/>
          <a:ln w="9525" cap="flat">
            <a:noFill/>
            <a:round/>
            <a:headEnd/>
            <a:tailEnd/>
          </a:ln>
          <a:effectLst/>
        </p:spPr>
        <p:txBody>
          <a:bodyPr lIns="90000" tIns="46800" rIns="90000" bIns="46800" anchor="ctr">
            <a:spAutoFit/>
          </a:bodyPr>
          <a:lstStyle/>
          <a:p>
            <a:pPr algn="just">
              <a:buClr>
                <a:srgbClr val="FFFFFF"/>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i="1">
                <a:solidFill>
                  <a:srgbClr val="FFFFFF"/>
                </a:solidFill>
              </a:rPr>
              <a:t>Radial velocities:</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solidFill>
                  <a:srgbClr val="FFFF00"/>
                </a:solidFill>
              </a:rPr>
              <a:t>The radial velocities’ variation, as a function of the studied stars’ effective temperature, of the clouds which create the C IV resonance lines (λλ</a:t>
            </a:r>
            <a:r>
              <a:rPr lang="en-GB" sz="2800">
                <a:solidFill>
                  <a:srgbClr val="FFFF00"/>
                </a:solidFill>
              </a:rPr>
              <a:t> 1548.155, 1550.774 Å), present a slightly negative slope for the 1</a:t>
            </a:r>
            <a:r>
              <a:rPr lang="en-GB" sz="2800" baseline="30000">
                <a:solidFill>
                  <a:srgbClr val="FFFF00"/>
                </a:solidFill>
              </a:rPr>
              <a:t>st</a:t>
            </a:r>
            <a:r>
              <a:rPr lang="en-GB" sz="2800">
                <a:solidFill>
                  <a:srgbClr val="FFFF00"/>
                </a:solidFill>
              </a:rPr>
              <a:t> and 2</a:t>
            </a:r>
            <a:r>
              <a:rPr lang="en-GB" sz="2800" baseline="30000">
                <a:solidFill>
                  <a:srgbClr val="FFFF00"/>
                </a:solidFill>
              </a:rPr>
              <a:t>nd</a:t>
            </a:r>
            <a:r>
              <a:rPr lang="en-GB" sz="2800">
                <a:solidFill>
                  <a:srgbClr val="FFFF00"/>
                </a:solidFill>
              </a:rPr>
              <a:t> cloud and an almost constant behaviour for the 3</a:t>
            </a:r>
            <a:r>
              <a:rPr lang="en-GB" sz="2800" baseline="30000">
                <a:solidFill>
                  <a:srgbClr val="FFFF00"/>
                </a:solidFill>
              </a:rPr>
              <a:t>rd</a:t>
            </a:r>
            <a:r>
              <a:rPr lang="en-GB" sz="2800">
                <a:solidFill>
                  <a:srgbClr val="FFFF00"/>
                </a:solidFill>
              </a:rPr>
              <a:t> and 4</a:t>
            </a:r>
            <a:r>
              <a:rPr lang="en-GB" sz="2800" baseline="30000">
                <a:solidFill>
                  <a:srgbClr val="FFFF00"/>
                </a:solidFill>
              </a:rPr>
              <a:t>th</a:t>
            </a:r>
            <a:r>
              <a:rPr lang="en-GB" sz="2800">
                <a:solidFill>
                  <a:srgbClr val="FFFF00"/>
                </a:solidFill>
              </a:rPr>
              <a:t> cloud. </a:t>
            </a:r>
            <a:r>
              <a:rPr lang="en-GB" sz="2800">
                <a:solidFill>
                  <a:srgbClr val="FFFFFF"/>
                </a:solidFill>
              </a:rPr>
              <a:t>The negative slop corresponds to high values of radial velocities (between 2000 and 3000 km/s). These high values indicate, eruptive phenomena in some of the studied stars. </a:t>
            </a:r>
            <a:r>
              <a:rPr lang="en-US" sz="2800">
                <a:solidFill>
                  <a:srgbClr val="FFFF00"/>
                </a:solidFill>
              </a:rPr>
              <a:t>We calculated also a “good” correlation for the three components (R</a:t>
            </a:r>
            <a:r>
              <a:rPr lang="en-US" sz="2800" baseline="30000">
                <a:solidFill>
                  <a:srgbClr val="FFFF00"/>
                </a:solidFill>
              </a:rPr>
              <a:t>2</a:t>
            </a:r>
            <a:r>
              <a:rPr lang="en-US" sz="2800">
                <a:solidFill>
                  <a:srgbClr val="FFFF00"/>
                </a:solidFill>
              </a:rPr>
              <a:t>=0.6132, 0.6, 0.5124 ) and  “weak” linear correlation  for the 4</a:t>
            </a:r>
            <a:r>
              <a:rPr lang="en-US" sz="2800" baseline="30000">
                <a:solidFill>
                  <a:srgbClr val="FFFF00"/>
                </a:solidFill>
              </a:rPr>
              <a:t>th</a:t>
            </a:r>
            <a:r>
              <a:rPr lang="en-US" sz="2800">
                <a:solidFill>
                  <a:srgbClr val="FFFF00"/>
                </a:solidFill>
              </a:rPr>
              <a:t> one  (R</a:t>
            </a:r>
            <a:r>
              <a:rPr lang="en-US" sz="2800" baseline="30000">
                <a:solidFill>
                  <a:srgbClr val="FFFF00"/>
                </a:solidFill>
              </a:rPr>
              <a:t>2</a:t>
            </a:r>
            <a:r>
              <a:rPr lang="en-US" sz="2800">
                <a:solidFill>
                  <a:srgbClr val="FFFF00"/>
                </a:solidFill>
              </a:rPr>
              <a:t> =0.3222). </a:t>
            </a:r>
          </a:p>
        </p:txBody>
      </p:sp>
      <p:sp>
        <p:nvSpPr>
          <p:cNvPr id="54274" name="Rectangle 2"/>
          <p:cNvSpPr>
            <a:spLocks noChangeArrowheads="1"/>
          </p:cNvSpPr>
          <p:nvPr/>
        </p:nvSpPr>
        <p:spPr bwMode="auto">
          <a:xfrm>
            <a:off x="3613150" y="404813"/>
            <a:ext cx="2903538" cy="1068387"/>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a:solidFill>
                  <a:srgbClr val="FFFF00"/>
                </a:solidFill>
              </a:rPr>
              <a:t>Conclusions</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242888" y="681038"/>
            <a:ext cx="8640762" cy="6434137"/>
          </a:xfrm>
          <a:prstGeom prst="rect">
            <a:avLst/>
          </a:prstGeom>
          <a:noFill/>
          <a:ln w="9525" cap="flat">
            <a:noFill/>
            <a:round/>
            <a:headEnd/>
            <a:tailEnd/>
          </a:ln>
          <a:effectLst/>
        </p:spPr>
        <p:txBody>
          <a:bodyPr lIns="90000" tIns="46800" rIns="90000" bIns="46800" anchor="ctr">
            <a:spAutoFit/>
          </a:bodyPr>
          <a:lstStyle/>
          <a:p>
            <a:pPr algn="just">
              <a:buClr>
                <a:srgbClr val="FFFFFF"/>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i="1">
                <a:solidFill>
                  <a:srgbClr val="FFFFFF"/>
                </a:solidFill>
              </a:rPr>
              <a:t> Random velocities:</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FFFF00"/>
                </a:solidFill>
              </a:rPr>
              <a:t>The variation of the random velocities of the ions of the C IV resonance lines (λλ</a:t>
            </a:r>
            <a:r>
              <a:rPr lang="en-GB" sz="2400">
                <a:solidFill>
                  <a:srgbClr val="FFFF00"/>
                </a:solidFill>
              </a:rPr>
              <a:t> 1548.155, 1550.774 Å) </a:t>
            </a:r>
            <a:r>
              <a:rPr lang="en-US" sz="2400">
                <a:solidFill>
                  <a:srgbClr val="FFFF00"/>
                </a:solidFill>
              </a:rPr>
              <a:t>for the independent density regions of matter which create the absorption components, as a function of the effective temperature, presents an almost constant trend with values between 120 until 200 km/s for the three first clouds and about 80 km/s   for the fourth one. The linear correlation is “good”.</a:t>
            </a:r>
          </a:p>
          <a:p>
            <a:pPr algn="just">
              <a:buClr>
                <a:srgbClr val="FFFFFF"/>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i="1">
                <a:solidFill>
                  <a:srgbClr val="FFFFFF"/>
                </a:solidFill>
              </a:rPr>
              <a:t> Full Width at Half Maximum (FWHM)</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FFFF00"/>
                </a:solidFill>
              </a:rPr>
              <a:t>The variation of the FWHM is the same as the variation of the rotational and random velocities. This is expected because the FWHM is a parameter which indicates the line broadening and the rotational and random velocities are parameters which contribute to this situation. The average values of the FWHM are 13.0, 6.6, 2.2 and 1.1</a:t>
            </a:r>
            <a:r>
              <a:rPr lang="en-GB" sz="2400">
                <a:solidFill>
                  <a:srgbClr val="FFFF00"/>
                </a:solidFill>
              </a:rPr>
              <a:t> Å respectively.</a:t>
            </a:r>
            <a:r>
              <a:rPr lang="en-US" sz="2400">
                <a:solidFill>
                  <a:srgbClr val="FFFF00"/>
                </a:solidFill>
              </a:rPr>
              <a:t>   </a:t>
            </a:r>
          </a:p>
        </p:txBody>
      </p:sp>
      <p:sp>
        <p:nvSpPr>
          <p:cNvPr id="55298" name="Rectangle 2"/>
          <p:cNvSpPr>
            <a:spLocks noChangeArrowheads="1"/>
          </p:cNvSpPr>
          <p:nvPr/>
        </p:nvSpPr>
        <p:spPr bwMode="auto">
          <a:xfrm>
            <a:off x="3613150" y="404813"/>
            <a:ext cx="2903538" cy="1068387"/>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a:solidFill>
                  <a:srgbClr val="FFFF00"/>
                </a:solidFill>
              </a:rPr>
              <a:t>Conclusions</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171450" y="1511300"/>
            <a:ext cx="8424863" cy="1617663"/>
          </a:xfrm>
          <a:prstGeom prst="rect">
            <a:avLst/>
          </a:prstGeom>
          <a:noFill/>
          <a:ln w="9525" cap="flat">
            <a:noFill/>
            <a:round/>
            <a:headEnd/>
            <a:tailEnd/>
          </a:ln>
          <a:effectLst/>
        </p:spPr>
        <p:txBody>
          <a:bodyPr lIns="90000" tIns="46800" rIns="90000" bIns="46800" anchor="ctr">
            <a:spAutoFit/>
          </a:bodyPr>
          <a:lstStyle/>
          <a:p>
            <a:pPr algn="just">
              <a:buClr>
                <a:srgbClr val="FFFFFF"/>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i="1">
                <a:solidFill>
                  <a:srgbClr val="FFFFFF"/>
                </a:solidFill>
              </a:rPr>
              <a:t>Optical Depth, Absorbed Energy</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00"/>
                </a:solidFill>
              </a:rPr>
              <a:t>These parameters have the same slope and the same behavior. This is in agreement with the atomic theory. </a:t>
            </a:r>
          </a:p>
        </p:txBody>
      </p:sp>
      <p:sp>
        <p:nvSpPr>
          <p:cNvPr id="56322" name="Rectangle 2"/>
          <p:cNvSpPr>
            <a:spLocks noChangeArrowheads="1"/>
          </p:cNvSpPr>
          <p:nvPr/>
        </p:nvSpPr>
        <p:spPr bwMode="auto">
          <a:xfrm>
            <a:off x="3613150" y="404813"/>
            <a:ext cx="2903538" cy="1068387"/>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a:solidFill>
                  <a:srgbClr val="FFFF00"/>
                </a:solidFill>
              </a:rPr>
              <a:t>Conclusions</a:t>
            </a:r>
          </a:p>
        </p:txBody>
      </p:sp>
      <p:sp>
        <p:nvSpPr>
          <p:cNvPr id="56323" name="Rectangle 3"/>
          <p:cNvSpPr>
            <a:spLocks noChangeArrowheads="1"/>
          </p:cNvSpPr>
          <p:nvPr/>
        </p:nvSpPr>
        <p:spPr bwMode="auto">
          <a:xfrm>
            <a:off x="206375" y="3573463"/>
            <a:ext cx="8569325" cy="1984375"/>
          </a:xfrm>
          <a:prstGeom prst="rect">
            <a:avLst/>
          </a:prstGeom>
          <a:noFill/>
          <a:ln w="9525" cap="flat">
            <a:noFill/>
            <a:round/>
            <a:headEnd/>
            <a:tailEnd/>
          </a:ln>
          <a:effectLst/>
        </p:spPr>
        <p:txBody>
          <a:bodyPr lIns="90000" tIns="46800" rIns="90000" bIns="46800">
            <a:spAutoFit/>
          </a:bodyPr>
          <a:lstStyle/>
          <a:p>
            <a:pPr marL="455613" indent="-455613" algn="just">
              <a:buClr>
                <a:srgbClr val="FFFFFF"/>
              </a:buClr>
              <a:buFont typeface="Wingdings" charset="2"/>
              <a:buChar char=""/>
              <a:tabLst>
                <a:tab pos="455613" algn="l"/>
                <a:tab pos="1370013" algn="l"/>
                <a:tab pos="2284413" algn="l"/>
                <a:tab pos="3198813" algn="l"/>
                <a:tab pos="4113213" algn="l"/>
                <a:tab pos="5027613" algn="l"/>
                <a:tab pos="5942013" algn="l"/>
                <a:tab pos="6856413" algn="l"/>
                <a:tab pos="7770813" algn="l"/>
                <a:tab pos="8685213" algn="l"/>
                <a:tab pos="9599613" algn="l"/>
                <a:tab pos="10514013" algn="l"/>
              </a:tabLst>
            </a:pPr>
            <a:r>
              <a:rPr lang="en-US" sz="2800" b="1" i="1">
                <a:solidFill>
                  <a:srgbClr val="FFFFFF"/>
                </a:solidFill>
              </a:rPr>
              <a:t>Column Density</a:t>
            </a:r>
          </a:p>
          <a:p>
            <a:pPr marL="455613" indent="-455613" algn="just">
              <a:buClrTx/>
              <a:buFontTx/>
              <a:buNone/>
              <a:tabLst>
                <a:tab pos="455613" algn="l"/>
                <a:tab pos="1370013" algn="l"/>
                <a:tab pos="2284413" algn="l"/>
                <a:tab pos="3198813" algn="l"/>
                <a:tab pos="4113213" algn="l"/>
                <a:tab pos="5027613" algn="l"/>
                <a:tab pos="5942013" algn="l"/>
                <a:tab pos="6856413" algn="l"/>
                <a:tab pos="7770813" algn="l"/>
                <a:tab pos="8685213" algn="l"/>
                <a:tab pos="9599613" algn="l"/>
                <a:tab pos="10514013" algn="l"/>
              </a:tabLst>
            </a:pPr>
            <a:r>
              <a:rPr lang="en-US" sz="2400" b="1">
                <a:solidFill>
                  <a:srgbClr val="FFFF00"/>
                </a:solidFill>
              </a:rPr>
              <a:t>The variation of the column density of the C IV resonance lines (λλ</a:t>
            </a:r>
            <a:r>
              <a:rPr lang="en-GB" sz="2400" b="1">
                <a:solidFill>
                  <a:srgbClr val="FFFF00"/>
                </a:solidFill>
              </a:rPr>
              <a:t> 1548.155, 1550.774 Å) remains almost constant between 1x10</a:t>
            </a:r>
            <a:r>
              <a:rPr lang="en-GB" sz="2400" b="1" baseline="30000">
                <a:solidFill>
                  <a:srgbClr val="FFFF00"/>
                </a:solidFill>
              </a:rPr>
              <a:t>10</a:t>
            </a:r>
            <a:r>
              <a:rPr lang="en-GB" sz="2400" b="1">
                <a:solidFill>
                  <a:srgbClr val="FFFF00"/>
                </a:solidFill>
              </a:rPr>
              <a:t> and 4x 10</a:t>
            </a:r>
            <a:r>
              <a:rPr lang="en-GB" sz="2400" b="1" baseline="30000">
                <a:solidFill>
                  <a:srgbClr val="FFFF00"/>
                </a:solidFill>
              </a:rPr>
              <a:t>10</a:t>
            </a:r>
            <a:r>
              <a:rPr lang="en-GB" sz="2400" b="1">
                <a:solidFill>
                  <a:srgbClr val="FFFF00"/>
                </a:solidFill>
              </a:rPr>
              <a:t> cm</a:t>
            </a:r>
            <a:r>
              <a:rPr lang="en-GB" sz="2400" b="1" baseline="30000">
                <a:solidFill>
                  <a:srgbClr val="FFFF00"/>
                </a:solidFill>
              </a:rPr>
              <a:t>-2</a:t>
            </a:r>
            <a:r>
              <a:rPr lang="en-GB" sz="2400" b="1">
                <a:solidFill>
                  <a:srgbClr val="FFFF00"/>
                </a:solidFill>
              </a:rPr>
              <a:t>.</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287338" y="1844675"/>
            <a:ext cx="8569325" cy="5640388"/>
          </a:xfrm>
          <a:prstGeom prst="rect">
            <a:avLst/>
          </a:prstGeom>
          <a:noFill/>
          <a:ln w="9525" cap="flat">
            <a:noFill/>
            <a:round/>
            <a:headEnd/>
            <a:tailEnd/>
          </a:ln>
          <a:effectLst/>
        </p:spPr>
        <p:txBody>
          <a:bodyPr lIns="90000" tIns="46800" rIns="90000" bIns="46800">
            <a:spAutoFit/>
          </a:bodyPr>
          <a:lstStyle/>
          <a:p>
            <a:pPr algn="just">
              <a:buClr>
                <a:srgbClr val="FFFF00"/>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00"/>
                </a:solidFill>
              </a:rPr>
              <a:t>  We found a “good” correlation between the stars’ effective temperature and the radial and random velocities. The same phenomenon has been detected in the case of the Be stars </a:t>
            </a:r>
            <a:r>
              <a:rPr lang="en-US" sz="2800" b="1">
                <a:solidFill>
                  <a:srgbClr val="FFFFFF"/>
                </a:solidFill>
              </a:rPr>
              <a:t>(Antoniou et al. 2011, 2012).</a:t>
            </a:r>
            <a:r>
              <a:rPr lang="en-US" sz="2800" b="1">
                <a:solidFill>
                  <a:srgbClr val="FF0000"/>
                </a:solidFill>
              </a:rPr>
              <a:t> </a:t>
            </a:r>
            <a:r>
              <a:rPr lang="en-US" sz="2800" b="1">
                <a:solidFill>
                  <a:srgbClr val="FFFF00"/>
                </a:solidFill>
              </a:rPr>
              <a:t>This means that in Oe and Be stars, if we know the star’s effective temperature, we could estimate the above mentioned parameters. </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b="1">
              <a:solidFill>
                <a:srgbClr val="FFFF00"/>
              </a:solidFill>
            </a:endParaRPr>
          </a:p>
          <a:p>
            <a:pPr algn="just">
              <a:buClr>
                <a:srgbClr val="FFFF00"/>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00"/>
                </a:solidFill>
              </a:rPr>
              <a:t>  This must be confirmed by a greater sample of Oe and Be stars and  it is a part of our future work.  </a:t>
            </a:r>
          </a:p>
        </p:txBody>
      </p:sp>
      <p:sp>
        <p:nvSpPr>
          <p:cNvPr id="57346" name="Rectangle 2"/>
          <p:cNvSpPr>
            <a:spLocks noChangeArrowheads="1"/>
          </p:cNvSpPr>
          <p:nvPr/>
        </p:nvSpPr>
        <p:spPr bwMode="auto">
          <a:xfrm>
            <a:off x="3613150" y="404813"/>
            <a:ext cx="2903538" cy="1068387"/>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a:solidFill>
                  <a:srgbClr val="FFFF00"/>
                </a:solidFill>
              </a:rPr>
              <a:t>Conclusions</a:t>
            </a: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spect="1" noChangeArrowheads="1"/>
          </p:cNvPicPr>
          <p:nvPr/>
        </p:nvPicPr>
        <p:blipFill>
          <a:blip r:embed="rId3"/>
          <a:srcRect/>
          <a:stretch>
            <a:fillRect/>
          </a:stretch>
        </p:blipFill>
        <p:spPr bwMode="auto">
          <a:xfrm>
            <a:off x="358775" y="2673350"/>
            <a:ext cx="8424863" cy="15113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65088" y="-12700"/>
            <a:ext cx="8964612" cy="2714625"/>
          </a:xfrm>
          <a:prstGeom prst="rect">
            <a:avLst/>
          </a:prstGeom>
          <a:noFill/>
          <a:ln w="9525" cap="flat">
            <a:noFill/>
            <a:round/>
            <a:headEnd/>
            <a:tailEnd/>
          </a:ln>
          <a:effectLst/>
        </p:spPr>
        <p:txBody>
          <a:bodyPr lIns="90000" tIns="46800" rIns="90000" bIns="46800">
            <a:spAutoFit/>
          </a:bodyPr>
          <a:lstStyle/>
          <a:p>
            <a:pPr>
              <a:spcBef>
                <a:spcPts val="20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a:solidFill>
                  <a:srgbClr val="FF0000"/>
                </a:solidFill>
                <a:effectLst>
                  <a:outerShdw blurRad="38100" dist="38100" dir="2700000" algn="tl">
                    <a:srgbClr val="000000"/>
                  </a:outerShdw>
                </a:effectLst>
              </a:rPr>
              <a:t>But…</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7E97AD"/>
                </a:solidFill>
              </a:rPr>
              <a:t>in the UV spectral region, some hot emission stars (Oe and Be stars) present some absorption components that </a:t>
            </a:r>
            <a:r>
              <a:rPr lang="en-US" sz="2800" b="1">
                <a:solidFill>
                  <a:srgbClr val="FF0000"/>
                </a:solidFill>
                <a:effectLst>
                  <a:outerShdw blurRad="38100" dist="38100" dir="2700000" algn="tl">
                    <a:srgbClr val="000000"/>
                  </a:outerShdw>
                </a:effectLst>
              </a:rPr>
              <a:t>should not appear</a:t>
            </a:r>
            <a:r>
              <a:rPr lang="en-US" sz="2800" b="1">
                <a:solidFill>
                  <a:srgbClr val="7E97AD"/>
                </a:solidFill>
              </a:rPr>
              <a:t> in their spectra, according to the classical physical theory.</a:t>
            </a:r>
          </a:p>
        </p:txBody>
      </p:sp>
      <p:sp>
        <p:nvSpPr>
          <p:cNvPr id="23554" name="Rectangle 2"/>
          <p:cNvSpPr>
            <a:spLocks noChangeArrowheads="1"/>
          </p:cNvSpPr>
          <p:nvPr/>
        </p:nvSpPr>
        <p:spPr bwMode="auto">
          <a:xfrm>
            <a:off x="139700" y="2420938"/>
            <a:ext cx="8902700" cy="3506787"/>
          </a:xfrm>
          <a:prstGeom prst="rect">
            <a:avLst/>
          </a:prstGeom>
          <a:noFill/>
          <a:ln w="9525" cap="flat">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FFFF00"/>
                </a:solidFill>
              </a:rPr>
              <a:t>Many researchers</a:t>
            </a:r>
            <a:r>
              <a:rPr lang="en-GB" sz="2800" b="1" baseline="30000">
                <a:solidFill>
                  <a:srgbClr val="FFFF00"/>
                </a:solidFill>
              </a:rPr>
              <a:t>*</a:t>
            </a:r>
            <a:r>
              <a:rPr lang="en-GB" sz="2800" b="1">
                <a:solidFill>
                  <a:srgbClr val="FFFF00"/>
                </a:solidFill>
              </a:rPr>
              <a:t>  have observed the existence of these absorption components shifted to the violet of the main spectral line. These components </a:t>
            </a:r>
            <a:r>
              <a:rPr lang="en-US" sz="2800" b="1">
                <a:solidFill>
                  <a:srgbClr val="FFFF00"/>
                </a:solidFill>
              </a:rPr>
              <a:t>were named </a:t>
            </a:r>
            <a:r>
              <a:rPr lang="en-GB" sz="2800" b="1">
                <a:solidFill>
                  <a:srgbClr val="FFFF00"/>
                </a:solidFill>
              </a:rPr>
              <a:t>Discrete or Satellite Absorption Components</a:t>
            </a:r>
            <a:r>
              <a:rPr lang="en-GB" sz="2800" b="1" baseline="30000">
                <a:solidFill>
                  <a:srgbClr val="FFFF00"/>
                </a:solidFill>
              </a:rPr>
              <a:t>**</a:t>
            </a:r>
            <a:r>
              <a:rPr lang="en-GB" sz="2800" b="1">
                <a:solidFill>
                  <a:srgbClr val="FFFF00"/>
                </a:solidFill>
              </a:rPr>
              <a:t>. They probably originate in separate regions that have different rotational and radial velocities. </a:t>
            </a:r>
          </a:p>
        </p:txBody>
      </p:sp>
      <p:sp>
        <p:nvSpPr>
          <p:cNvPr id="23555" name="Rectangle 3"/>
          <p:cNvSpPr>
            <a:spLocks noChangeArrowheads="1"/>
          </p:cNvSpPr>
          <p:nvPr/>
        </p:nvSpPr>
        <p:spPr bwMode="auto">
          <a:xfrm>
            <a:off x="87313" y="5553075"/>
            <a:ext cx="8642350" cy="703263"/>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aseline="30000">
                <a:solidFill>
                  <a:srgbClr val="FFFF00"/>
                </a:solidFill>
              </a:rPr>
              <a:t>*</a:t>
            </a:r>
            <a:r>
              <a:rPr lang="en-GB" sz="2000">
                <a:solidFill>
                  <a:srgbClr val="FFFF00"/>
                </a:solidFill>
              </a:rPr>
              <a:t>e.g. Doazan 1982, Danezis et al. 1991, Doazan et al. 1991, Lyratzi et al. 2003, 2007, Danezis et al. 2007 </a:t>
            </a:r>
          </a:p>
        </p:txBody>
      </p:sp>
      <p:sp>
        <p:nvSpPr>
          <p:cNvPr id="23556" name="Rectangle 4"/>
          <p:cNvSpPr>
            <a:spLocks noChangeArrowheads="1"/>
          </p:cNvSpPr>
          <p:nvPr/>
        </p:nvSpPr>
        <p:spPr bwMode="auto">
          <a:xfrm>
            <a:off x="134938" y="6253163"/>
            <a:ext cx="8281987" cy="703262"/>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aseline="30000">
                <a:solidFill>
                  <a:srgbClr val="FFFF00"/>
                </a:solidFill>
              </a:rPr>
              <a:t>**</a:t>
            </a:r>
            <a:r>
              <a:rPr lang="en-GB" sz="2000">
                <a:solidFill>
                  <a:srgbClr val="FFFF00"/>
                </a:solidFill>
              </a:rPr>
              <a:t>Bates &amp; Halliwell 1986, Danezis et al. 2003; Lyratzi &amp; Danezis 2004</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a:srcRect/>
          <a:stretch>
            <a:fillRect/>
          </a:stretch>
        </p:blipFill>
        <p:spPr bwMode="auto">
          <a:xfrm>
            <a:off x="396875" y="2992438"/>
            <a:ext cx="3714750" cy="3814762"/>
          </a:xfrm>
          <a:prstGeom prst="rect">
            <a:avLst/>
          </a:prstGeom>
          <a:noFill/>
          <a:ln w="9525" cap="flat">
            <a:noFill/>
            <a:round/>
            <a:headEnd/>
            <a:tailEnd/>
          </a:ln>
          <a:effectLst/>
        </p:spPr>
      </p:pic>
      <p:pic>
        <p:nvPicPr>
          <p:cNvPr id="24578" name="Picture 2"/>
          <p:cNvPicPr>
            <a:picLocks noChangeAspect="1" noChangeArrowheads="1"/>
          </p:cNvPicPr>
          <p:nvPr/>
        </p:nvPicPr>
        <p:blipFill>
          <a:blip r:embed="rId4"/>
          <a:srcRect/>
          <a:stretch>
            <a:fillRect/>
          </a:stretch>
        </p:blipFill>
        <p:spPr bwMode="auto">
          <a:xfrm>
            <a:off x="4878388" y="3022600"/>
            <a:ext cx="3703637" cy="3814763"/>
          </a:xfrm>
          <a:prstGeom prst="rect">
            <a:avLst/>
          </a:prstGeom>
          <a:noFill/>
          <a:ln w="9525" cap="flat">
            <a:noFill/>
            <a:round/>
            <a:headEnd/>
            <a:tailEnd/>
          </a:ln>
          <a:effectLst/>
        </p:spPr>
      </p:pic>
      <p:sp>
        <p:nvSpPr>
          <p:cNvPr id="24579" name="Text Box 3"/>
          <p:cNvSpPr txBox="1">
            <a:spLocks noChangeArrowheads="1"/>
          </p:cNvSpPr>
          <p:nvPr/>
        </p:nvSpPr>
        <p:spPr bwMode="auto">
          <a:xfrm>
            <a:off x="0" y="188913"/>
            <a:ext cx="9144000" cy="3506787"/>
          </a:xfrm>
          <a:prstGeom prst="rect">
            <a:avLst/>
          </a:prstGeom>
          <a:noFill/>
          <a:ln w="9525" cap="flat">
            <a:noFill/>
            <a:round/>
            <a:headEnd/>
            <a:tailEnd/>
          </a:ln>
          <a:effectLst/>
        </p:spPr>
        <p:txBody>
          <a:bodyPr lIns="90000" tIns="46800" rIns="90000" bIns="46800">
            <a:spAutoFit/>
          </a:bodyPr>
          <a:lstStyle/>
          <a:p>
            <a:pPr algn="just">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00"/>
                </a:solidFill>
              </a:rPr>
              <a:t>In these figures we can see the comparison of Mg II resonance lines between the spectrum of a normal B star and the spectra of two active Be stars that present complex and peculiar spectral lines. In the first figure we observe a combination of an emission and some absorption components (P Cygni).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2700" y="260350"/>
            <a:ext cx="8861425" cy="1800225"/>
          </a:xfrm>
          <a:prstGeom prst="rect">
            <a:avLst/>
          </a:prstGeom>
          <a:noFill/>
          <a:ln w="9525" cap="flat">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FFFF00"/>
                </a:solidFill>
              </a:rPr>
              <a:t>The  C IV resonance lines have also a peculiar profile in the Oe stellar spectra, which indicates a multicomponent nature of their origin region.</a:t>
            </a:r>
          </a:p>
        </p:txBody>
      </p:sp>
      <p:sp>
        <p:nvSpPr>
          <p:cNvPr id="25602" name="Rectangle 2"/>
          <p:cNvSpPr>
            <a:spLocks noChangeArrowheads="1"/>
          </p:cNvSpPr>
          <p:nvPr/>
        </p:nvSpPr>
        <p:spPr bwMode="auto">
          <a:xfrm>
            <a:off x="76200" y="5589588"/>
            <a:ext cx="5307013" cy="1557337"/>
          </a:xfrm>
          <a:prstGeom prst="rect">
            <a:avLst/>
          </a:prstGeom>
          <a:noFill/>
          <a:ln w="9525" cap="flat">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00B050"/>
                </a:solidFill>
              </a:rPr>
              <a:t>In this figure we see the C IV </a:t>
            </a:r>
            <a:r>
              <a:rPr lang="el-GR" sz="2400" b="1">
                <a:solidFill>
                  <a:srgbClr val="00B050"/>
                </a:solidFill>
              </a:rPr>
              <a:t>λλ </a:t>
            </a:r>
            <a:r>
              <a:rPr lang="en-US" sz="2400" b="1">
                <a:solidFill>
                  <a:srgbClr val="00B050"/>
                </a:solidFill>
              </a:rPr>
              <a:t>1548.155, </a:t>
            </a:r>
            <a:r>
              <a:rPr lang="en-GB" sz="2400" b="1">
                <a:solidFill>
                  <a:srgbClr val="00B050"/>
                </a:solidFill>
              </a:rPr>
              <a:t>1550.774 Å </a:t>
            </a:r>
            <a:r>
              <a:rPr lang="en-US" sz="2400" b="1">
                <a:solidFill>
                  <a:srgbClr val="00B050"/>
                </a:solidFill>
              </a:rPr>
              <a:t>resonance lines of the star HD  37022</a:t>
            </a:r>
          </a:p>
        </p:txBody>
      </p:sp>
      <p:sp>
        <p:nvSpPr>
          <p:cNvPr id="25603" name="Rectangle 3"/>
          <p:cNvSpPr>
            <a:spLocks noChangeArrowheads="1"/>
          </p:cNvSpPr>
          <p:nvPr/>
        </p:nvSpPr>
        <p:spPr bwMode="auto">
          <a:xfrm>
            <a:off x="5383213" y="1903413"/>
            <a:ext cx="3738562" cy="5580062"/>
          </a:xfrm>
          <a:prstGeom prst="rect">
            <a:avLst/>
          </a:prstGeom>
          <a:noFill/>
          <a:ln w="9525" cap="flat">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FF00"/>
                </a:solidFill>
              </a:rPr>
              <a:t>The whole observed feature of the C IV resonance lines is not the result of a uniform atmospherical region, but it is constructed by a number of components, which are created in different regions that rotate and move radially with different velocities.</a:t>
            </a:r>
          </a:p>
        </p:txBody>
      </p:sp>
      <p:pic>
        <p:nvPicPr>
          <p:cNvPr id="25604" name="Picture 4"/>
          <p:cNvPicPr>
            <a:picLocks noChangeAspect="1" noChangeArrowheads="1"/>
          </p:cNvPicPr>
          <p:nvPr/>
        </p:nvPicPr>
        <p:blipFill>
          <a:blip r:embed="rId3"/>
          <a:srcRect/>
          <a:stretch>
            <a:fillRect/>
          </a:stretch>
        </p:blipFill>
        <p:spPr bwMode="auto">
          <a:xfrm>
            <a:off x="33338" y="2124075"/>
            <a:ext cx="5205412" cy="340042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179388" y="1331913"/>
            <a:ext cx="8496300" cy="1800225"/>
          </a:xfrm>
          <a:prstGeom prst="rect">
            <a:avLst/>
          </a:prstGeom>
          <a:noFill/>
          <a:ln w="9525" cap="flat">
            <a:noFill/>
            <a:round/>
            <a:headEnd/>
            <a:tailEnd/>
          </a:ln>
          <a:effectLst/>
        </p:spPr>
        <p:txBody>
          <a:bodyPr lIns="90000" tIns="46800" rIns="90000" bIns="46800">
            <a:spAutoFit/>
          </a:bodyPr>
          <a:lstStyle/>
          <a:p>
            <a:pPr algn="just">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7E97AD"/>
                </a:solidFill>
              </a:rPr>
              <a:t>We can calculate some important parameters of the density regions that construct the</a:t>
            </a:r>
            <a:r>
              <a:rPr lang="el-GR" sz="2800" b="1">
                <a:solidFill>
                  <a:srgbClr val="7E97AD"/>
                </a:solidFill>
              </a:rPr>
              <a:t> </a:t>
            </a:r>
            <a:r>
              <a:rPr lang="en-US" sz="2800" b="1">
                <a:solidFill>
                  <a:srgbClr val="7E97AD"/>
                </a:solidFill>
              </a:rPr>
              <a:t>Discrete or Satellite Absorption Components  like:</a:t>
            </a:r>
          </a:p>
        </p:txBody>
      </p:sp>
      <p:sp>
        <p:nvSpPr>
          <p:cNvPr id="26626" name="Rectangle 2"/>
          <p:cNvSpPr>
            <a:spLocks noChangeArrowheads="1"/>
          </p:cNvSpPr>
          <p:nvPr/>
        </p:nvSpPr>
        <p:spPr bwMode="auto">
          <a:xfrm>
            <a:off x="0" y="44450"/>
            <a:ext cx="9144000" cy="1190625"/>
          </a:xfrm>
          <a:prstGeom prst="rect">
            <a:avLst/>
          </a:prstGeom>
          <a:noFill/>
          <a:ln w="9525" cap="flat">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a:solidFill>
                  <a:srgbClr val="FF0000"/>
                </a:solidFill>
                <a:effectLst>
                  <a:outerShdw blurRad="38100" dist="38100" dir="2700000" algn="tl">
                    <a:srgbClr val="000000"/>
                  </a:outerShdw>
                </a:effectLst>
              </a:rPr>
              <a:t>Using the G(aussian)R(rotational) model</a:t>
            </a:r>
          </a:p>
        </p:txBody>
      </p:sp>
      <p:sp>
        <p:nvSpPr>
          <p:cNvPr id="26627" name="Rectangle 3"/>
          <p:cNvSpPr>
            <a:spLocks noChangeArrowheads="1"/>
          </p:cNvSpPr>
          <p:nvPr/>
        </p:nvSpPr>
        <p:spPr bwMode="auto">
          <a:xfrm>
            <a:off x="142875" y="2346325"/>
            <a:ext cx="8858250" cy="4529138"/>
          </a:xfrm>
          <a:prstGeom prst="rect">
            <a:avLst/>
          </a:prstGeom>
          <a:noFill/>
          <a:ln w="9525" cap="flat">
            <a:noFill/>
            <a:round/>
            <a:headEnd/>
            <a:tailEnd/>
          </a:ln>
          <a:effectLst/>
        </p:spPr>
        <p:txBody>
          <a:bodyPr lIns="90000" tIns="46800" rIns="90000" bIns="46800" anchor="ctr">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FF0066"/>
                </a:solidFill>
                <a:effectLst>
                  <a:outerShdw blurRad="38100" dist="38100" dir="2700000" algn="tl">
                    <a:srgbClr val="000000"/>
                  </a:outerShdw>
                </a:effectLst>
              </a:rPr>
              <a:t>As direct calculations</a:t>
            </a:r>
          </a:p>
          <a:p>
            <a:pPr algn="just">
              <a:buClr>
                <a:srgbClr val="FFFF00"/>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FFFF00"/>
                </a:solidFill>
                <a:effectLst>
                  <a:outerShdw blurRad="38100" dist="38100" dir="2700000" algn="tl">
                    <a:srgbClr val="000000"/>
                  </a:outerShdw>
                </a:effectLst>
              </a:rPr>
              <a:t>Apparent rotational velocities of absorbing or emitting density  layers (V</a:t>
            </a:r>
            <a:r>
              <a:rPr lang="en-US" sz="2000" b="1" baseline="-25000">
                <a:solidFill>
                  <a:srgbClr val="FFFF00"/>
                </a:solidFill>
                <a:effectLst>
                  <a:outerShdw blurRad="38100" dist="38100" dir="2700000" algn="tl">
                    <a:srgbClr val="000000"/>
                  </a:outerShdw>
                </a:effectLst>
              </a:rPr>
              <a:t>rot</a:t>
            </a:r>
            <a:r>
              <a:rPr lang="en-US" sz="2000" b="1">
                <a:solidFill>
                  <a:srgbClr val="FFFF00"/>
                </a:solidFill>
                <a:effectLst>
                  <a:outerShdw blurRad="38100" dist="38100" dir="2700000" algn="tl">
                    <a:srgbClr val="000000"/>
                  </a:outerShdw>
                </a:effectLst>
              </a:rPr>
              <a:t>)</a:t>
            </a:r>
          </a:p>
          <a:p>
            <a:pPr algn="just">
              <a:buClr>
                <a:srgbClr val="FFFF00"/>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1">
                <a:solidFill>
                  <a:srgbClr val="FFFF00"/>
                </a:solidFill>
                <a:effectLst>
                  <a:outerShdw blurRad="38100" dist="38100" dir="2700000" algn="tl">
                    <a:srgbClr val="000000"/>
                  </a:outerShdw>
                </a:effectLst>
              </a:rPr>
              <a:t> </a:t>
            </a:r>
            <a:r>
              <a:rPr lang="en-US" sz="2000" b="1">
                <a:solidFill>
                  <a:srgbClr val="FFFF00"/>
                </a:solidFill>
                <a:effectLst>
                  <a:outerShdw blurRad="38100" dist="38100" dir="2700000" algn="tl">
                    <a:srgbClr val="000000"/>
                  </a:outerShdw>
                </a:effectLst>
              </a:rPr>
              <a:t>Apparent radial velocities of absorbing or emitting density  layers</a:t>
            </a:r>
            <a:r>
              <a:rPr lang="en-US" sz="2000">
                <a:solidFill>
                  <a:srgbClr val="FFFFFF"/>
                </a:solidFill>
              </a:rPr>
              <a:t> </a:t>
            </a:r>
            <a:r>
              <a:rPr lang="en-US" sz="2000" b="1">
                <a:solidFill>
                  <a:srgbClr val="FFFF00"/>
                </a:solidFill>
                <a:effectLst>
                  <a:outerShdw blurRad="38100" dist="38100" dir="2700000" algn="tl">
                    <a:srgbClr val="000000"/>
                  </a:outerShdw>
                </a:effectLst>
              </a:rPr>
              <a:t>(V</a:t>
            </a:r>
            <a:r>
              <a:rPr lang="en-US" sz="2000" b="1" baseline="-25000">
                <a:solidFill>
                  <a:srgbClr val="FFFF00"/>
                </a:solidFill>
                <a:effectLst>
                  <a:outerShdw blurRad="38100" dist="38100" dir="2700000" algn="tl">
                    <a:srgbClr val="000000"/>
                  </a:outerShdw>
                </a:effectLst>
              </a:rPr>
              <a:t>rad</a:t>
            </a:r>
            <a:r>
              <a:rPr lang="en-US" sz="2000" b="1">
                <a:solidFill>
                  <a:srgbClr val="FFFF00"/>
                </a:solidFill>
                <a:effectLst>
                  <a:outerShdw blurRad="38100" dist="38100" dir="2700000" algn="tl">
                    <a:srgbClr val="000000"/>
                  </a:outerShdw>
                </a:effectLst>
              </a:rPr>
              <a:t>) </a:t>
            </a:r>
          </a:p>
          <a:p>
            <a:pPr algn="just">
              <a:buClr>
                <a:srgbClr val="FFFF00"/>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1">
                <a:solidFill>
                  <a:srgbClr val="FFFF00"/>
                </a:solidFill>
                <a:effectLst>
                  <a:outerShdw blurRad="38100" dist="38100" dir="2700000" algn="tl">
                    <a:srgbClr val="000000"/>
                  </a:outerShdw>
                </a:effectLst>
              </a:rPr>
              <a:t> </a:t>
            </a:r>
            <a:r>
              <a:rPr lang="en-US" sz="2000" b="1">
                <a:solidFill>
                  <a:srgbClr val="FFFF00"/>
                </a:solidFill>
                <a:effectLst>
                  <a:outerShdw blurRad="38100" dist="38100" dir="2700000" algn="tl">
                    <a:srgbClr val="000000"/>
                  </a:outerShdw>
                </a:effectLst>
              </a:rPr>
              <a:t>The Gaussian standard deviation of the ion random motions (σ) </a:t>
            </a:r>
          </a:p>
          <a:p>
            <a:pPr algn="just">
              <a:buClr>
                <a:srgbClr val="FFFF00"/>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FFFF00"/>
                </a:solidFill>
                <a:effectLst>
                  <a:outerShdw blurRad="38100" dist="38100" dir="2700000" algn="tl">
                    <a:srgbClr val="000000"/>
                  </a:outerShdw>
                </a:effectLst>
              </a:rPr>
              <a:t>The optical depth in the center of the absorption or emission  components (ξ</a:t>
            </a:r>
            <a:r>
              <a:rPr lang="en-US" sz="2000" b="1" baseline="-25000">
                <a:solidFill>
                  <a:srgbClr val="FFFF00"/>
                </a:solidFill>
                <a:effectLst>
                  <a:outerShdw blurRad="38100" dist="38100" dir="2700000" algn="tl">
                    <a:srgbClr val="000000"/>
                  </a:outerShdw>
                </a:effectLst>
              </a:rPr>
              <a:t>i</a:t>
            </a:r>
            <a:r>
              <a:rPr lang="en-US" sz="2000" b="1">
                <a:solidFill>
                  <a:srgbClr val="FFFF00"/>
                </a:solidFill>
                <a:effectLst>
                  <a:outerShdw blurRad="38100" dist="38100" dir="2700000" algn="tl">
                    <a:srgbClr val="000000"/>
                  </a:outerShdw>
                </a:effectLst>
              </a:rPr>
              <a:t>)</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FF0066"/>
                </a:solidFill>
                <a:effectLst>
                  <a:outerShdw blurRad="38100" dist="38100" dir="2700000" algn="tl">
                    <a:srgbClr val="000000"/>
                  </a:outerShdw>
                </a:effectLst>
              </a:rPr>
              <a:t>As indirect calculations</a:t>
            </a:r>
          </a:p>
          <a:p>
            <a:pPr algn="just">
              <a:buClr>
                <a:srgbClr val="FFFF00"/>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FFFF00"/>
                </a:solidFill>
                <a:effectLst>
                  <a:outerShdw blurRad="38100" dist="38100" dir="2700000" algn="tl">
                    <a:srgbClr val="000000"/>
                  </a:outerShdw>
                </a:effectLst>
              </a:rPr>
              <a:t>The random velocities of the ions</a:t>
            </a:r>
            <a:r>
              <a:rPr lang="el-GR" sz="2000" b="1">
                <a:solidFill>
                  <a:srgbClr val="FFFF00"/>
                </a:solidFill>
                <a:effectLst>
                  <a:outerShdw blurRad="38100" dist="38100" dir="2700000" algn="tl">
                    <a:srgbClr val="000000"/>
                  </a:outerShdw>
                </a:effectLst>
              </a:rPr>
              <a:t> </a:t>
            </a:r>
            <a:r>
              <a:rPr lang="en-US" sz="2000" b="1">
                <a:solidFill>
                  <a:srgbClr val="FFFF00"/>
                </a:solidFill>
                <a:effectLst>
                  <a:outerShdw blurRad="38100" dist="38100" dir="2700000" algn="tl">
                    <a:srgbClr val="000000"/>
                  </a:outerShdw>
                </a:effectLst>
              </a:rPr>
              <a:t>(V</a:t>
            </a:r>
            <a:r>
              <a:rPr lang="en-US" sz="2000" b="1" baseline="-25000">
                <a:solidFill>
                  <a:srgbClr val="FFFF00"/>
                </a:solidFill>
                <a:effectLst>
                  <a:outerShdw blurRad="38100" dist="38100" dir="2700000" algn="tl">
                    <a:srgbClr val="000000"/>
                  </a:outerShdw>
                </a:effectLst>
              </a:rPr>
              <a:t>random</a:t>
            </a:r>
            <a:r>
              <a:rPr lang="en-US" sz="2000" b="1">
                <a:solidFill>
                  <a:srgbClr val="FFFF00"/>
                </a:solidFill>
                <a:effectLst>
                  <a:outerShdw blurRad="38100" dist="38100" dir="2700000" algn="tl">
                    <a:srgbClr val="000000"/>
                  </a:outerShdw>
                </a:effectLst>
              </a:rPr>
              <a:t>)</a:t>
            </a:r>
          </a:p>
          <a:p>
            <a:pPr algn="just">
              <a:buClr>
                <a:srgbClr val="FFFF00"/>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FFFF00"/>
                </a:solidFill>
                <a:effectLst>
                  <a:outerShdw blurRad="38100" dist="38100" dir="2700000" algn="tl">
                    <a:srgbClr val="000000"/>
                  </a:outerShdw>
                </a:effectLst>
              </a:rPr>
              <a:t>The FWHM </a:t>
            </a:r>
          </a:p>
          <a:p>
            <a:pPr algn="just">
              <a:buClr>
                <a:srgbClr val="FFFF00"/>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FFFF00"/>
                </a:solidFill>
                <a:effectLst>
                  <a:outerShdw blurRad="38100" dist="38100" dir="2700000" algn="tl">
                    <a:srgbClr val="000000"/>
                  </a:outerShdw>
                </a:effectLst>
              </a:rPr>
              <a:t>The absorbed or emitted energy </a:t>
            </a:r>
            <a:r>
              <a:rPr lang="el-GR" sz="2000" b="1">
                <a:solidFill>
                  <a:srgbClr val="FFFF00"/>
                </a:solidFill>
                <a:effectLst>
                  <a:outerShdw blurRad="38100" dist="38100" dir="2700000" algn="tl">
                    <a:srgbClr val="000000"/>
                  </a:outerShdw>
                </a:effectLst>
              </a:rPr>
              <a:t>(Ε</a:t>
            </a:r>
            <a:r>
              <a:rPr lang="en-US" sz="2000" b="1">
                <a:solidFill>
                  <a:srgbClr val="FFFF00"/>
                </a:solidFill>
                <a:effectLst>
                  <a:outerShdw blurRad="38100" dist="38100" dir="2700000" algn="tl">
                    <a:srgbClr val="000000"/>
                  </a:outerShdw>
                </a:effectLst>
              </a:rPr>
              <a:t>a, Ee)</a:t>
            </a:r>
          </a:p>
          <a:p>
            <a:pPr algn="just">
              <a:buClr>
                <a:srgbClr val="FFFF00"/>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a:solidFill>
                  <a:srgbClr val="FFFF00"/>
                </a:solidFill>
                <a:effectLst>
                  <a:outerShdw blurRad="38100" dist="38100" dir="2700000" algn="tl">
                    <a:srgbClr val="000000"/>
                  </a:outerShdw>
                </a:effectLst>
              </a:rPr>
              <a:t> </a:t>
            </a:r>
            <a:r>
              <a:rPr lang="en-US" sz="2000" b="1">
                <a:solidFill>
                  <a:srgbClr val="FFFF00"/>
                </a:solidFill>
                <a:effectLst>
                  <a:outerShdw blurRad="38100" dist="38100" dir="2700000" algn="tl">
                    <a:srgbClr val="000000"/>
                  </a:outerShdw>
                </a:effectLst>
              </a:rPr>
              <a:t>The column density (CD)</a:t>
            </a:r>
            <a:r>
              <a:rPr lang="en-US" sz="2000">
                <a:solidFill>
                  <a:srgbClr val="FFFF00"/>
                </a:solidFill>
                <a:effectLst>
                  <a:outerShdw blurRad="38100" dist="38100" dir="2700000" algn="tl">
                    <a:srgbClr val="000000"/>
                  </a:outerShdw>
                </a:effectLst>
              </a:rPr>
              <a:t> </a:t>
            </a:r>
          </a:p>
        </p:txBody>
      </p:sp>
      <p:sp>
        <p:nvSpPr>
          <p:cNvPr id="26628" name="Rectangle 4"/>
          <p:cNvSpPr>
            <a:spLocks noChangeArrowheads="1"/>
          </p:cNvSpPr>
          <p:nvPr/>
        </p:nvSpPr>
        <p:spPr bwMode="auto">
          <a:xfrm>
            <a:off x="49213" y="685800"/>
            <a:ext cx="9094787" cy="642938"/>
          </a:xfrm>
          <a:prstGeom prst="rect">
            <a:avLst/>
          </a:prstGeom>
          <a:noFill/>
          <a:ln w="9525" cap="flat">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FFFF"/>
                </a:solidFill>
              </a:rPr>
              <a:t>Danezis, E., Nikolaidis, D. , Lyratzi, E., Antoniou, A. Popovic, L.C., Dimitrijevic, M., PASJ, 2007</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3149600" y="201613"/>
            <a:ext cx="3632200" cy="581025"/>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a:solidFill>
                  <a:srgbClr val="FFFF00"/>
                </a:solidFill>
              </a:rPr>
              <a:t>Our research</a:t>
            </a:r>
          </a:p>
        </p:txBody>
      </p:sp>
      <p:sp>
        <p:nvSpPr>
          <p:cNvPr id="27650" name="Rectangle 2"/>
          <p:cNvSpPr>
            <a:spLocks noChangeArrowheads="1"/>
          </p:cNvSpPr>
          <p:nvPr/>
        </p:nvSpPr>
        <p:spPr bwMode="auto">
          <a:xfrm>
            <a:off x="250825" y="981075"/>
            <a:ext cx="8482013" cy="5640388"/>
          </a:xfrm>
          <a:prstGeom prst="rect">
            <a:avLst/>
          </a:prstGeom>
          <a:noFill/>
          <a:ln w="9525" cap="flat">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FFFFFF"/>
                </a:solidFill>
              </a:rPr>
              <a:t>In this application we study the </a:t>
            </a:r>
            <a:r>
              <a:rPr lang="en-US" sz="2800" b="1">
                <a:solidFill>
                  <a:srgbClr val="FFFF00"/>
                </a:solidFill>
              </a:rPr>
              <a:t>UV C IV </a:t>
            </a:r>
            <a:r>
              <a:rPr lang="el-GR" sz="2800" b="1">
                <a:solidFill>
                  <a:srgbClr val="FFFF00"/>
                </a:solidFill>
              </a:rPr>
              <a:t>λλ </a:t>
            </a:r>
            <a:r>
              <a:rPr lang="en-GB" sz="2800" b="1">
                <a:solidFill>
                  <a:srgbClr val="FFFF00"/>
                </a:solidFill>
              </a:rPr>
              <a:t>1548.155, 1550.774 Å </a:t>
            </a:r>
            <a:r>
              <a:rPr lang="en-US" sz="2800" b="1">
                <a:solidFill>
                  <a:srgbClr val="FFFF00"/>
                </a:solidFill>
              </a:rPr>
              <a:t>resonance lines </a:t>
            </a:r>
            <a:r>
              <a:rPr lang="en-US" sz="2800" b="1">
                <a:solidFill>
                  <a:srgbClr val="FFFFFF"/>
                </a:solidFill>
              </a:rPr>
              <a:t>in the spectra of 20 Oe stars of different spectral subtypes and:</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b="1">
              <a:solidFill>
                <a:srgbClr val="FFFF00"/>
              </a:solidFill>
            </a:endParaRPr>
          </a:p>
          <a:p>
            <a:pPr algn="just">
              <a:buClr>
                <a:srgbClr val="FFFFFF"/>
              </a:buClr>
              <a:buFont typeface="Times New Roman" pitchFamily="16"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FFFFFF"/>
                </a:solidFill>
              </a:rPr>
              <a:t>We find the best fit of these spectral lines in the 20 studied stars.</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b="1">
              <a:solidFill>
                <a:srgbClr val="FFFFFF"/>
              </a:solidFill>
            </a:endParaRP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2. We calculate the above mentioned parameters. </a:t>
            </a:r>
            <a:r>
              <a:rPr lang="en-US" sz="2800" b="1">
                <a:solidFill>
                  <a:srgbClr val="FFFF00"/>
                </a:solidFill>
              </a:rPr>
              <a:t>The knowledge of these parameters allows us to understand the structure of the regions where the C IV spectral lines are created. </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3149600" y="201613"/>
            <a:ext cx="3632200" cy="581025"/>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a:solidFill>
                  <a:srgbClr val="FFFF00"/>
                </a:solidFill>
              </a:rPr>
              <a:t>Our research</a:t>
            </a:r>
          </a:p>
        </p:txBody>
      </p:sp>
      <p:sp>
        <p:nvSpPr>
          <p:cNvPr id="28674" name="Rectangle 2"/>
          <p:cNvSpPr>
            <a:spLocks noChangeArrowheads="1"/>
          </p:cNvSpPr>
          <p:nvPr/>
        </p:nvSpPr>
        <p:spPr bwMode="auto">
          <a:xfrm>
            <a:off x="250825" y="1268413"/>
            <a:ext cx="8353425" cy="4359275"/>
          </a:xfrm>
          <a:prstGeom prst="rect">
            <a:avLst/>
          </a:prstGeom>
          <a:noFill/>
          <a:ln w="9525" cap="flat">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3. We present the variation of them as  a function of the stars’ effective temperatures. </a:t>
            </a:r>
            <a:r>
              <a:rPr lang="en-US" sz="2800" b="1">
                <a:solidFill>
                  <a:srgbClr val="FFFF00"/>
                </a:solidFill>
              </a:rPr>
              <a:t>It is already known that the star’s effective temperature is related  to its spectral subtype. This means that the variation of the parameters as a function of the effective temperature is equivalent to the variation of them as a function of the spectral subtype. </a:t>
            </a:r>
          </a:p>
        </p:txBody>
      </p:sp>
      <p:sp>
        <p:nvSpPr>
          <p:cNvPr id="28675" name="Rectangle 3"/>
          <p:cNvSpPr>
            <a:spLocks noChangeArrowheads="1"/>
          </p:cNvSpPr>
          <p:nvPr/>
        </p:nvSpPr>
        <p:spPr bwMode="auto">
          <a:xfrm>
            <a:off x="285750" y="5173663"/>
            <a:ext cx="8851900" cy="1190625"/>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FF"/>
                </a:solidFill>
              </a:rPr>
              <a:t>4. In some cases we give also the Linear Regression and the Linear Correlation Coefficient </a:t>
            </a:r>
            <a:r>
              <a:rPr lang="en-US" sz="2400" b="1">
                <a:solidFill>
                  <a:srgbClr val="FFFF00"/>
                </a:solidFill>
              </a:rPr>
              <a:t>R</a:t>
            </a:r>
            <a:r>
              <a:rPr lang="en-US" sz="2400" b="1" baseline="30000">
                <a:solidFill>
                  <a:srgbClr val="FFFF00"/>
                </a:solidFill>
              </a:rPr>
              <a:t>2</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DejaVu Sans"/>
        <a:cs typeface="DejaVu Sans"/>
      </a:majorFont>
      <a:minorFont>
        <a:latin typeface="Arial Narrow"/>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nsolas"/>
        <a:ea typeface="DejaVu Sans"/>
        <a:cs typeface="DejaVu Sans"/>
      </a:majorFont>
      <a:minorFont>
        <a:latin typeface="Corbe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nsolas"/>
        <a:ea typeface="DejaVu Sans"/>
        <a:cs typeface="DejaVu Sans"/>
      </a:majorFont>
      <a:minorFont>
        <a:latin typeface="Corbe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nsolas"/>
        <a:ea typeface="DejaVu Sans"/>
        <a:cs typeface="DejaVu Sans"/>
      </a:majorFont>
      <a:minorFont>
        <a:latin typeface="Corbe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nsolas"/>
        <a:ea typeface="DejaVu Sans"/>
        <a:cs typeface="DejaVu Sans"/>
      </a:majorFont>
      <a:minorFont>
        <a:latin typeface="Corbe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nsolas"/>
        <a:ea typeface="DejaVu Sans"/>
        <a:cs typeface="DejaVu Sans"/>
      </a:majorFont>
      <a:minorFont>
        <a:latin typeface="Corbe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nsolas"/>
        <a:ea typeface="DejaVu Sans"/>
        <a:cs typeface="DejaVu Sans"/>
      </a:majorFont>
      <a:minorFont>
        <a:latin typeface="Corbe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nsolas"/>
        <a:ea typeface="DejaVu Sans"/>
        <a:cs typeface="DejaVu Sans"/>
      </a:majorFont>
      <a:minorFont>
        <a:latin typeface="Corbe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nsolas"/>
        <a:ea typeface="DejaVu Sans"/>
        <a:cs typeface="DejaVu Sans"/>
      </a:majorFont>
      <a:minorFont>
        <a:latin typeface="Corbe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nsolas"/>
        <a:ea typeface="DejaVu Sans"/>
        <a:cs typeface="DejaVu Sans"/>
      </a:majorFont>
      <a:minorFont>
        <a:latin typeface="Corbe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nsolas"/>
        <a:ea typeface="DejaVu Sans"/>
        <a:cs typeface="DejaVu Sans"/>
      </a:majorFont>
      <a:minorFont>
        <a:latin typeface="Corbe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nsolas"/>
        <a:ea typeface="DejaVu Sans"/>
        <a:cs typeface="DejaVu Sans"/>
      </a:majorFont>
      <a:minorFont>
        <a:latin typeface="Corbe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DejaVu Sans"/>
        <a:cs typeface="DejaVu Sans"/>
      </a:majorFont>
      <a:minorFont>
        <a:latin typeface="Arial Narrow"/>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DejaVu Sans"/>
        <a:cs typeface="DejaVu Sans"/>
      </a:majorFont>
      <a:minorFont>
        <a:latin typeface="Arial Narrow"/>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DejaVu Sans"/>
        <a:cs typeface="DejaVu Sans"/>
      </a:majorFont>
      <a:minorFont>
        <a:latin typeface="Arial Narrow"/>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nsolas"/>
        <a:ea typeface="DejaVu Sans"/>
        <a:cs typeface="DejaVu Sans"/>
      </a:majorFont>
      <a:minorFont>
        <a:latin typeface="Corbe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nsolas"/>
        <a:ea typeface="DejaVu Sans"/>
        <a:cs typeface="DejaVu Sans"/>
      </a:majorFont>
      <a:minorFont>
        <a:latin typeface="Corbe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nsolas"/>
        <a:ea typeface="DejaVu Sans"/>
        <a:cs typeface="DejaVu Sans"/>
      </a:majorFont>
      <a:minorFont>
        <a:latin typeface="Corbe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Palatino Linotype" pitchFamily="16"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2057</TotalTime>
  <Words>2865</Words>
  <PresentationFormat>On-screen Show (4:3)</PresentationFormat>
  <Paragraphs>194</Paragraphs>
  <Slides>38</Slides>
  <Notes>38</Notes>
  <HiddenSlides>0</HiddenSlides>
  <MMClips>0</MMClips>
  <ScaleCrop>false</ScaleCrop>
  <HeadingPairs>
    <vt:vector size="8" baseType="variant">
      <vt:variant>
        <vt:lpstr>Fonts Used</vt:lpstr>
      </vt:variant>
      <vt:variant>
        <vt:i4>10</vt:i4>
      </vt:variant>
      <vt:variant>
        <vt:lpstr>Theme</vt:lpstr>
      </vt:variant>
      <vt:variant>
        <vt:i4>18</vt:i4>
      </vt:variant>
      <vt:variant>
        <vt:lpstr>Embedded OLE Servers</vt:lpstr>
      </vt:variant>
      <vt:variant>
        <vt:i4>0</vt:i4>
      </vt:variant>
      <vt:variant>
        <vt:lpstr>Slide Titles</vt:lpstr>
      </vt:variant>
      <vt:variant>
        <vt:i4>38</vt:i4>
      </vt:variant>
    </vt:vector>
  </HeadingPairs>
  <TitlesOfParts>
    <vt:vector size="66" baseType="lpstr">
      <vt:lpstr>Times New Roman</vt:lpstr>
      <vt:lpstr>Arial Narrow</vt:lpstr>
      <vt:lpstr>DejaVu Sans</vt:lpstr>
      <vt:lpstr>Palatino Linotype</vt:lpstr>
      <vt:lpstr>Arial</vt:lpstr>
      <vt:lpstr>Consolas</vt:lpstr>
      <vt:lpstr>Corbel</vt:lpstr>
      <vt:lpstr>StarSymbol</vt:lpstr>
      <vt:lpstr>Wingdings</vt:lpstr>
      <vt:lpstr>Calibri</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Αντώνης</dc:creator>
  <cp:lastModifiedBy>Milan S. Dimitrijevi</cp:lastModifiedBy>
  <cp:revision>191</cp:revision>
  <cp:lastPrinted>1601-01-01T00:00:00Z</cp:lastPrinted>
  <dcterms:created xsi:type="dcterms:W3CDTF">2011-05-15T14:45:41Z</dcterms:created>
  <dcterms:modified xsi:type="dcterms:W3CDTF">2013-06-07T14:02:06Z</dcterms:modified>
</cp:coreProperties>
</file>