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89" autoAdjust="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56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6/18/15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6/18/15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6/18/15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6/18/15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B99-7C3F-4BC3-B7B8-7E1F8C620B24}" type="datetime1">
              <a:rPr lang="en-US" smtClean="0"/>
              <a:pPr/>
              <a:t>6/18/15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6/18/15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6/18/15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6/18/15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6/18/15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6/18/15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6/18/15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/>
              <a:t>6/18/15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8518" y="35805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s-MX" sz="2700" b="1" dirty="0">
                <a:solidFill>
                  <a:srgbClr val="660066"/>
                </a:solidFill>
                <a:latin typeface="Helvetica"/>
                <a:cs typeface="Helvetica"/>
              </a:rPr>
              <a:t>Observations of the Ca II IR triplet in high luminosity Quasars: Expanding the sample</a:t>
            </a:r>
            <a:r>
              <a:rPr lang="es-MX" b="1" dirty="0">
                <a:solidFill>
                  <a:srgbClr val="660066"/>
                </a:solidFill>
                <a:latin typeface="Helvetica"/>
                <a:cs typeface="Helvetica"/>
              </a:rPr>
              <a:t/>
            </a:r>
            <a:br>
              <a:rPr lang="es-MX" b="1" dirty="0">
                <a:solidFill>
                  <a:srgbClr val="660066"/>
                </a:solidFill>
                <a:latin typeface="Helvetica"/>
                <a:cs typeface="Helvetica"/>
              </a:rPr>
            </a:br>
            <a:endParaRPr lang="en-US" dirty="0">
              <a:latin typeface="Helvetica"/>
              <a:cs typeface="Helvetica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416437"/>
            <a:ext cx="6400800" cy="1752600"/>
          </a:xfrm>
        </p:spPr>
        <p:txBody>
          <a:bodyPr>
            <a:normAutofit/>
          </a:bodyPr>
          <a:lstStyle/>
          <a:p>
            <a:r>
              <a:rPr lang="es-MX" sz="1800" b="1" i="1" dirty="0">
                <a:latin typeface="Helvetica"/>
                <a:cs typeface="Helvetica"/>
              </a:rPr>
              <a:t>Mary Loli Martínez-</a:t>
            </a:r>
            <a:r>
              <a:rPr lang="es-MX" sz="1800" b="1" i="1" dirty="0" smtClean="0">
                <a:latin typeface="Helvetica"/>
                <a:cs typeface="Helvetica"/>
              </a:rPr>
              <a:t>Aldama et al.</a:t>
            </a:r>
            <a:endParaRPr lang="en-US" sz="1800" i="1" dirty="0">
              <a:latin typeface="Helvetica"/>
              <a:cs typeface="Helvetica"/>
            </a:endParaRPr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64" y="2197412"/>
            <a:ext cx="3527781" cy="29903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908518" y="1828080"/>
            <a:ext cx="8122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VLT ISAAC data: sample of 30 sources from HE survey at z&gt;0.9;  </a:t>
            </a:r>
            <a:r>
              <a:rPr lang="en-US" dirty="0" err="1" smtClean="0"/>
              <a:t>CaII</a:t>
            </a:r>
            <a:r>
              <a:rPr lang="en-US" dirty="0" smtClean="0"/>
              <a:t> covered in the IR  </a:t>
            </a:r>
            <a:endParaRPr lang="en-US" dirty="0"/>
          </a:p>
        </p:txBody>
      </p:sp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8345" y="2479681"/>
            <a:ext cx="3193789" cy="27080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3" name="Picture 9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28148" y="36709960"/>
            <a:ext cx="6913562" cy="519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4" name="Picture 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6937" y="4188080"/>
            <a:ext cx="2225026" cy="1672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190564" y="5398191"/>
            <a:ext cx="86082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Correlation between </a:t>
            </a:r>
            <a:r>
              <a:rPr lang="en-US" dirty="0" err="1" smtClean="0"/>
              <a:t>CaII</a:t>
            </a:r>
            <a:r>
              <a:rPr lang="en-US" dirty="0" smtClean="0"/>
              <a:t> IR/</a:t>
            </a:r>
            <a:r>
              <a:rPr lang="en-US" dirty="0" err="1" smtClean="0"/>
              <a:t>H</a:t>
            </a:r>
            <a:r>
              <a:rPr lang="en-US" dirty="0" err="1" smtClean="0">
                <a:latin typeface="Symbol" charset="2"/>
                <a:cs typeface="Symbol" charset="2"/>
              </a:rPr>
              <a:t>b</a:t>
            </a:r>
            <a:r>
              <a:rPr lang="en-US" dirty="0" smtClean="0"/>
              <a:t> and FeII/</a:t>
            </a:r>
            <a:r>
              <a:rPr lang="en-US" dirty="0" err="1" smtClean="0"/>
              <a:t>H</a:t>
            </a:r>
            <a:r>
              <a:rPr lang="en-US" dirty="0" err="1" smtClean="0">
                <a:latin typeface="Symbol" charset="2"/>
                <a:cs typeface="Symbol" charset="2"/>
              </a:rPr>
              <a:t>b</a:t>
            </a:r>
            <a:r>
              <a:rPr lang="en-US" dirty="0" smtClean="0"/>
              <a:t>:</a:t>
            </a:r>
          </a:p>
          <a:p>
            <a:r>
              <a:rPr lang="en-US" dirty="0"/>
              <a:t>s</a:t>
            </a:r>
            <a:r>
              <a:rPr lang="en-US" dirty="0" smtClean="0"/>
              <a:t>upports photoionization as emission mechanism for FeII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Larger </a:t>
            </a:r>
            <a:r>
              <a:rPr lang="en-US" dirty="0" err="1" smtClean="0"/>
              <a:t>CaII</a:t>
            </a:r>
            <a:r>
              <a:rPr lang="en-US" dirty="0" smtClean="0"/>
              <a:t>/FeII ratio and </a:t>
            </a:r>
            <a:r>
              <a:rPr lang="en-US" dirty="0" err="1" smtClean="0"/>
              <a:t>CaII</a:t>
            </a:r>
            <a:r>
              <a:rPr lang="en-US" dirty="0" smtClean="0"/>
              <a:t> EW at high z: enrichment by recent SF?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986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Props1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B6F2769-7194-4217-93D3-3AF3A4742282}">
  <ds:schemaRefs>
    <ds:schemaRef ds:uri="http://schemas.microsoft.com/office/2006/metadata/properties"/>
    <ds:schemaRef ds:uri="http://schemas.microsoft.com/office/infopath/2007/PartnerControls"/>
    <ds:schemaRef ds:uri="http://schemas.microsoft.com/sharepoint/v3/field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FNEMasterTemplateForThemePreview.pptx</Template>
  <TotalTime>152</TotalTime>
  <Words>79</Words>
  <Application>Microsoft Macintosh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Observations of the Ca II IR triplet in high luminosity Quasars: Expanding the sample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Paola Marziani</cp:lastModifiedBy>
  <cp:revision>40</cp:revision>
  <dcterms:created xsi:type="dcterms:W3CDTF">2010-04-12T23:12:02Z</dcterms:created>
  <dcterms:modified xsi:type="dcterms:W3CDTF">2015-06-18T06:44:21Z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