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7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14B4C-81A3-4A31-BB26-EA2737F44E09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E86-2D64-4B20-B9C3-50064E4048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/>
              <a:t>Етноастрономска истраживања у Србији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smtClean="0"/>
              <a:t>Владимир Јанковић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35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39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41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42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44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55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01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02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05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070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19_1517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08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08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14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114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2358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22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24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25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26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29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19_1518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30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31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32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4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42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50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51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52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54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59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19_2328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02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02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05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05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07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11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12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13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114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557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11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 rot="5400000">
            <a:off x="85723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558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558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559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604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1_0011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2354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 rot="5400000">
            <a:off x="-71462" y="1500166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19_2348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420_1034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</Words>
  <Application>Microsoft Office PowerPoint</Application>
  <PresentationFormat>On-screen Show (4:3)</PresentationFormat>
  <Paragraphs>2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Етноастрономска истраживања у Србији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Етноастрономска истраживања у Србији</dc:title>
  <dc:creator>Asus</dc:creator>
  <cp:lastModifiedBy>Asus</cp:lastModifiedBy>
  <cp:revision>1</cp:revision>
  <dcterms:created xsi:type="dcterms:W3CDTF">2017-04-21T09:40:02Z</dcterms:created>
  <dcterms:modified xsi:type="dcterms:W3CDTF">2017-04-21T09:43:58Z</dcterms:modified>
</cp:coreProperties>
</file>