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5" r:id="rId4"/>
  </p:sldMasterIdLst>
  <p:notesMasterIdLst>
    <p:notesMasterId r:id="rId21"/>
  </p:notesMasterIdLst>
  <p:handoutMasterIdLst>
    <p:handoutMasterId r:id="rId22"/>
  </p:handoutMasterIdLst>
  <p:sldIdLst>
    <p:sldId id="267" r:id="rId5"/>
    <p:sldId id="268" r:id="rId6"/>
    <p:sldId id="295" r:id="rId7"/>
    <p:sldId id="287" r:id="rId8"/>
    <p:sldId id="286" r:id="rId9"/>
    <p:sldId id="288" r:id="rId10"/>
    <p:sldId id="293" r:id="rId11"/>
    <p:sldId id="292" r:id="rId12"/>
    <p:sldId id="290" r:id="rId13"/>
    <p:sldId id="278" r:id="rId14"/>
    <p:sldId id="279" r:id="rId15"/>
    <p:sldId id="280" r:id="rId16"/>
    <p:sldId id="281" r:id="rId17"/>
    <p:sldId id="282" r:id="rId18"/>
    <p:sldId id="269" r:id="rId19"/>
    <p:sldId id="296" r:id="rId20"/>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orient="horz" pos="1056" userDrawn="1">
          <p15:clr>
            <a:srgbClr val="A4A3A4"/>
          </p15:clr>
        </p15:guide>
        <p15:guide id="3" orient="horz" pos="274">
          <p15:clr>
            <a:srgbClr val="A4A3A4"/>
          </p15:clr>
        </p15:guide>
        <p15:guide id="4" orient="horz" pos="3840">
          <p15:clr>
            <a:srgbClr val="A4A3A4"/>
          </p15:clr>
        </p15:guide>
        <p15:guide id="5" pos="3839">
          <p15:clr>
            <a:srgbClr val="A4A3A4"/>
          </p15:clr>
        </p15:guide>
        <p15:guide id="6" pos="6911">
          <p15:clr>
            <a:srgbClr val="A4A3A4"/>
          </p15:clr>
        </p15:guide>
        <p15:guide id="7" pos="767">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7" autoAdjust="0"/>
    <p:restoredTop sz="94660"/>
  </p:normalViewPr>
  <p:slideViewPr>
    <p:cSldViewPr>
      <p:cViewPr>
        <p:scale>
          <a:sx n="70" d="100"/>
          <a:sy n="70" d="100"/>
        </p:scale>
        <p:origin x="-72" y="-84"/>
      </p:cViewPr>
      <p:guideLst>
        <p:guide orient="horz" pos="2160"/>
        <p:guide orient="horz" pos="1056"/>
        <p:guide orient="horz" pos="274"/>
        <p:guide orient="horz" pos="3840"/>
        <p:guide pos="3839"/>
        <p:guide pos="6911"/>
        <p:guide pos="767"/>
      </p:guideLst>
    </p:cSldViewPr>
  </p:slideViewPr>
  <p:notesTextViewPr>
    <p:cViewPr>
      <p:scale>
        <a:sx n="100" d="100"/>
        <a:sy n="100" d="100"/>
      </p:scale>
      <p:origin x="0" y="0"/>
    </p:cViewPr>
  </p:notesTextViewPr>
  <p:notesViewPr>
    <p:cSldViewPr showGuides="1">
      <p:cViewPr varScale="1">
        <p:scale>
          <a:sx n="83" d="100"/>
          <a:sy n="83" d="100"/>
        </p:scale>
        <p:origin x="3108"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E6E22E-288A-414B-A8DE-E4DBD03D5FC0}" type="datetimeFigureOut">
              <a:rPr lang="en-US"/>
              <a:pPr/>
              <a:t>4/20/2017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1114579-D02A-4B51-B5DF-8EC449F77AC7}" type="slidenum">
              <a:rPr/>
              <a:pPr/>
              <a:t>‹#›</a:t>
            </a:fld>
            <a:endParaRPr/>
          </a:p>
        </p:txBody>
      </p:sp>
    </p:spTree>
    <p:extLst>
      <p:ext uri="{BB962C8B-B14F-4D97-AF65-F5344CB8AC3E}">
        <p14:creationId xmlns:p14="http://schemas.microsoft.com/office/powerpoint/2010/main" xmlns="" val="276812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A9AE7E-E0F9-4C51-AD9A-F4C3A6E23BBF}" type="datetimeFigureOut">
              <a:rPr lang="en-US"/>
              <a:pPr/>
              <a:t>4/20/2017</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074690-7256-4BB9-AC0F-97AEAE8CDEC2}" type="slidenum">
              <a:rPr/>
              <a:pPr/>
              <a:t>‹#›</a:t>
            </a:fld>
            <a:endParaRPr/>
          </a:p>
        </p:txBody>
      </p:sp>
    </p:spTree>
    <p:extLst>
      <p:ext uri="{BB962C8B-B14F-4D97-AF65-F5344CB8AC3E}">
        <p14:creationId xmlns:p14="http://schemas.microsoft.com/office/powerpoint/2010/main" xmlns="" val="427426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074690-7256-4BB9-AC0F-97AEAE8CDEC2}" type="slidenum">
              <a:rPr lang="en-US" smtClean="0"/>
              <a:pPr/>
              <a:t>1</a:t>
            </a:fld>
            <a:endParaRPr lang="en-US"/>
          </a:p>
        </p:txBody>
      </p:sp>
    </p:spTree>
    <p:extLst>
      <p:ext uri="{BB962C8B-B14F-4D97-AF65-F5344CB8AC3E}">
        <p14:creationId xmlns:p14="http://schemas.microsoft.com/office/powerpoint/2010/main" xmlns="" val="153403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6" name="Round Diagonal Corner Rectangle 5"/>
          <p:cNvSpPr/>
          <p:nvPr/>
        </p:nvSpPr>
        <p:spPr>
          <a:xfrm>
            <a:off x="1065212" y="2387600"/>
            <a:ext cx="2416000" cy="3098800"/>
          </a:xfrm>
          <a:prstGeom prst="round2DiagRect">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7" name="Picture Placeholder 2"/>
          <p:cNvSpPr>
            <a:spLocks noGrp="1"/>
          </p:cNvSpPr>
          <p:nvPr>
            <p:ph type="pic" idx="10"/>
          </p:nvPr>
        </p:nvSpPr>
        <p:spPr>
          <a:xfrm>
            <a:off x="1164067" y="2476137"/>
            <a:ext cx="2218290" cy="2921726"/>
          </a:xfrm>
          <a:prstGeom prst="round2DiagRect">
            <a:avLst/>
          </a:prstGeo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8" name="Date Placeholder 7"/>
          <p:cNvSpPr>
            <a:spLocks noGrp="1"/>
          </p:cNvSpPr>
          <p:nvPr>
            <p:ph type="dt" sz="half" idx="11"/>
          </p:nvPr>
        </p:nvSpPr>
        <p:spPr/>
        <p:txBody>
          <a:bodyPr/>
          <a:lstStyle/>
          <a:p>
            <a:fld id="{3A741029-F585-46D8-BF62-606C33A96FA0}" type="datetime1">
              <a:rPr lang="en-US" smtClean="0"/>
              <a:pPr/>
              <a:t>4/20/2017</a:t>
            </a:fld>
            <a:endParaRPr lang="en-US"/>
          </a:p>
        </p:txBody>
      </p:sp>
      <p:sp>
        <p:nvSpPr>
          <p:cNvPr id="9" name="Footer Placeholder 8"/>
          <p:cNvSpPr>
            <a:spLocks noGrp="1"/>
          </p:cNvSpPr>
          <p:nvPr>
            <p:ph type="ftr" sz="quarter" idx="12"/>
          </p:nvPr>
        </p:nvSpPr>
        <p:spPr/>
        <p:txBody>
          <a:bodyPr/>
          <a:lstStyle/>
          <a:p>
            <a:endParaRPr lang="en-US"/>
          </a:p>
        </p:txBody>
      </p:sp>
      <p:sp>
        <p:nvSpPr>
          <p:cNvPr id="10" name="Slide Number Placeholder 9"/>
          <p:cNvSpPr>
            <a:spLocks noGrp="1"/>
          </p:cNvSpPr>
          <p:nvPr>
            <p:ph type="sldNum" sz="quarter" idx="13"/>
          </p:nvPr>
        </p:nvSpPr>
        <p:spPr/>
        <p:txBody>
          <a:bodyPr/>
          <a:lstStyle/>
          <a:p>
            <a:fld id="{DF28FB93-0A08-4E7D-8E63-9EFA29F1E093}" type="slidenum">
              <a:rPr lang="en-US" smtClean="0"/>
              <a:pPr/>
              <a:t>‹#›</a:t>
            </a:fld>
            <a:endParaRPr lang="en-US"/>
          </a:p>
        </p:txBody>
      </p:sp>
      <p:sp>
        <p:nvSpPr>
          <p:cNvPr id="3" name="Subtitle 2"/>
          <p:cNvSpPr>
            <a:spLocks noGrp="1"/>
          </p:cNvSpPr>
          <p:nvPr>
            <p:ph type="subTitle" idx="1"/>
          </p:nvPr>
        </p:nvSpPr>
        <p:spPr>
          <a:xfrm>
            <a:off x="3736198" y="4266723"/>
            <a:ext cx="7075836" cy="991077"/>
          </a:xfrm>
        </p:spPr>
        <p:txBody>
          <a:bodyPr>
            <a:normAutofit/>
          </a:bodyPr>
          <a:lstStyle>
            <a:lvl1pPr marL="0" indent="0" algn="l">
              <a:spcBef>
                <a:spcPts val="0"/>
              </a:spcBef>
              <a:buNone/>
              <a:defRPr sz="2000" cap="all"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3732212" y="2514603"/>
            <a:ext cx="7079821" cy="1625599"/>
          </a:xfrm>
        </p:spPr>
        <p:txBody>
          <a:bodyPr>
            <a:normAutofit/>
          </a:bodyPr>
          <a:lstStyle>
            <a:lvl1pPr algn="l">
              <a:lnSpc>
                <a:spcPct val="90000"/>
              </a:lnSpc>
              <a:defRPr sz="4800">
                <a:solidFill>
                  <a:schemeClr val="tx2"/>
                </a:solidFill>
              </a:defRPr>
            </a:lvl1pPr>
          </a:lstStyle>
          <a:p>
            <a:r>
              <a:rPr lang="en-US" smtClean="0"/>
              <a:t>Click to edit Master title style</a:t>
            </a:r>
            <a:endParaRPr/>
          </a:p>
        </p:txBody>
      </p:sp>
    </p:spTree>
    <p:extLst>
      <p:ext uri="{BB962C8B-B14F-4D97-AF65-F5344CB8AC3E}">
        <p14:creationId xmlns:p14="http://schemas.microsoft.com/office/powerpoint/2010/main" xmlns="" val="3024392907"/>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extLst mod="1">
    <p:ext uri="{DCECCB84-F9BA-43D5-87BE-67443E8EF086}">
      <p15:sldGuideLst xmlns="" xmlns:p15="http://schemas.microsoft.com/office/powerpoint/2012/main">
        <p15:guide id="0" orient="horz" pos="2160" userDrawn="1">
          <p15:clr>
            <a:srgbClr val="FBAE40"/>
          </p15:clr>
        </p15:guide>
        <p15:guide id="0" pos="3839" userDrawn="1">
          <p15:clr>
            <a:srgbClr val="FBAE40"/>
          </p15:clr>
        </p15:guide>
        <p15:guide id="0" pos="863" userDrawn="1">
          <p15:clr>
            <a:srgbClr val="FBAE40"/>
          </p15:clr>
        </p15:guide>
        <p15:guide id="1" pos="681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22136EB-4D21-4091-86A3-A2E66ADCEC6F}" type="datetime1">
              <a:rPr lang="en-US" smtClean="0"/>
              <a:pPr/>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8" name="Round Diagonal Corner Rectangle 7"/>
          <p:cNvSpPr/>
          <p:nvPr/>
        </p:nvSpPr>
        <p:spPr>
          <a:xfrm>
            <a:off x="7642992" y="1803400"/>
            <a:ext cx="3326951" cy="4267200"/>
          </a:xfrm>
          <a:prstGeom prst="round2DiagRect">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p:cNvSpPr>
            <a:spLocks noGrp="1"/>
          </p:cNvSpPr>
          <p:nvPr>
            <p:ph type="pic" idx="1"/>
          </p:nvPr>
        </p:nvSpPr>
        <p:spPr>
          <a:xfrm>
            <a:off x="7795393" y="1925320"/>
            <a:ext cx="3054694" cy="4023360"/>
          </a:xfrm>
          <a:prstGeom prst="round2DiagRect">
            <a:avLst/>
          </a:prstGeo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10" name="Text Placeholder 9"/>
          <p:cNvSpPr>
            <a:spLocks noGrp="1"/>
          </p:cNvSpPr>
          <p:nvPr>
            <p:ph type="body" sz="quarter" idx="13"/>
          </p:nvPr>
        </p:nvSpPr>
        <p:spPr>
          <a:xfrm>
            <a:off x="1218882" y="1803400"/>
            <a:ext cx="586613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1218883" y="431800"/>
            <a:ext cx="9751060" cy="116840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xmlns="" val="1853756677"/>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85C4A4-B9B3-474C-A33C-74227BBD38B5}" type="datetime1">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xmlns="" val="1059511370"/>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8A97D9-0678-447E-8B5E-F8FA5AE87DFE}" type="datetime1">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
        <p:nvSpPr>
          <p:cNvPr id="3" name="Vertical Text Placeholder 2"/>
          <p:cNvSpPr>
            <a:spLocks noGrp="1"/>
          </p:cNvSpPr>
          <p:nvPr>
            <p:ph type="body" orient="vert" idx="1"/>
          </p:nvPr>
        </p:nvSpPr>
        <p:spPr>
          <a:xfrm>
            <a:off x="1217613" y="434975"/>
            <a:ext cx="8413750" cy="5661025"/>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834563" y="434975"/>
            <a:ext cx="1168400" cy="5661025"/>
          </a:xfrm>
        </p:spPr>
        <p:txBody>
          <a:bodyPr vert="eaVert"/>
          <a:lstStyle/>
          <a:p>
            <a:r>
              <a:rPr lang="en-US" smtClean="0"/>
              <a:t>Click to edit Master title style</a:t>
            </a:r>
            <a:endParaRPr/>
          </a:p>
        </p:txBody>
      </p:sp>
    </p:spTree>
    <p:extLst>
      <p:ext uri="{BB962C8B-B14F-4D97-AF65-F5344CB8AC3E}">
        <p14:creationId xmlns:p14="http://schemas.microsoft.com/office/powerpoint/2010/main" xmlns="" val="1538576635"/>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sp>
        <p:nvSpPr>
          <p:cNvPr id="8" name="Date Placeholder 7"/>
          <p:cNvSpPr>
            <a:spLocks noGrp="1"/>
          </p:cNvSpPr>
          <p:nvPr>
            <p:ph type="dt" sz="half" idx="11"/>
          </p:nvPr>
        </p:nvSpPr>
        <p:spPr/>
        <p:txBody>
          <a:bodyPr/>
          <a:lstStyle/>
          <a:p>
            <a:fld id="{27B65279-2780-424C-A8DC-D75AE57777C1}" type="datetime1">
              <a:rPr lang="en-US" smtClean="0"/>
              <a:pPr/>
              <a:t>4/20/2017</a:t>
            </a:fld>
            <a:endParaRPr lang="en-US"/>
          </a:p>
        </p:txBody>
      </p:sp>
      <p:sp>
        <p:nvSpPr>
          <p:cNvPr id="9" name="Footer Placeholder 8"/>
          <p:cNvSpPr>
            <a:spLocks noGrp="1"/>
          </p:cNvSpPr>
          <p:nvPr>
            <p:ph type="ftr" sz="quarter" idx="12"/>
          </p:nvPr>
        </p:nvSpPr>
        <p:spPr/>
        <p:txBody>
          <a:bodyPr/>
          <a:lstStyle/>
          <a:p>
            <a:endParaRPr lang="en-US"/>
          </a:p>
        </p:txBody>
      </p:sp>
      <p:sp>
        <p:nvSpPr>
          <p:cNvPr id="10" name="Slide Number Placeholder 9"/>
          <p:cNvSpPr>
            <a:spLocks noGrp="1"/>
          </p:cNvSpPr>
          <p:nvPr>
            <p:ph type="sldNum" sz="quarter" idx="13"/>
          </p:nvPr>
        </p:nvSpPr>
        <p:spPr/>
        <p:txBody>
          <a:bodyPr/>
          <a:lstStyle/>
          <a:p>
            <a:fld id="{DF28FB93-0A08-4E7D-8E63-9EFA29F1E093}" type="slidenum">
              <a:rPr lang="en-US" smtClean="0"/>
              <a:pPr/>
              <a:t>‹#›</a:t>
            </a:fld>
            <a:endParaRPr lang="en-US"/>
          </a:p>
        </p:txBody>
      </p:sp>
      <p:sp>
        <p:nvSpPr>
          <p:cNvPr id="6" name="Round Diagonal Corner Rectangle 5"/>
          <p:cNvSpPr/>
          <p:nvPr/>
        </p:nvSpPr>
        <p:spPr>
          <a:xfrm>
            <a:off x="1065212" y="2387600"/>
            <a:ext cx="2416000" cy="3098800"/>
          </a:xfrm>
          <a:prstGeom prst="round2DiagRect">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7" name="Picture Placeholder 2"/>
          <p:cNvSpPr>
            <a:spLocks noGrp="1"/>
          </p:cNvSpPr>
          <p:nvPr>
            <p:ph type="pic" idx="10"/>
          </p:nvPr>
        </p:nvSpPr>
        <p:spPr>
          <a:xfrm>
            <a:off x="1164067" y="2476137"/>
            <a:ext cx="2218290" cy="2921726"/>
          </a:xfrm>
          <a:prstGeom prst="round2DiagRect">
            <a:avLst/>
          </a:prstGeo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3" name="Subtitle 2"/>
          <p:cNvSpPr>
            <a:spLocks noGrp="1"/>
          </p:cNvSpPr>
          <p:nvPr>
            <p:ph type="subTitle" idx="1"/>
          </p:nvPr>
        </p:nvSpPr>
        <p:spPr>
          <a:xfrm>
            <a:off x="3736198" y="4266723"/>
            <a:ext cx="7075836" cy="991077"/>
          </a:xfrm>
        </p:spPr>
        <p:txBody>
          <a:bodyPr>
            <a:normAutofit/>
          </a:bodyPr>
          <a:lstStyle>
            <a:lvl1pPr marL="0" indent="0" algn="l">
              <a:spcBef>
                <a:spcPts val="0"/>
              </a:spcBef>
              <a:buNone/>
              <a:defRPr sz="2000" cap="all"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3732212" y="2514603"/>
            <a:ext cx="7079821" cy="1625599"/>
          </a:xfrm>
        </p:spPr>
        <p:txBody>
          <a:bodyPr>
            <a:normAutofit/>
          </a:bodyPr>
          <a:lstStyle>
            <a:lvl1pPr algn="l">
              <a:lnSpc>
                <a:spcPct val="90000"/>
              </a:lnSpc>
              <a:defRPr sz="4800">
                <a:solidFill>
                  <a:schemeClr val="tx2"/>
                </a:solidFill>
              </a:defRPr>
            </a:lvl1pPr>
          </a:lstStyle>
          <a:p>
            <a:r>
              <a:rPr lang="en-US" smtClean="0"/>
              <a:t>Click to edit Master title style</a:t>
            </a:r>
            <a:endParaRPr/>
          </a:p>
        </p:txBody>
      </p:sp>
      <p:sp>
        <p:nvSpPr>
          <p:cNvPr id="11" name="Round Diagonal Corner Rectangle 10"/>
          <p:cNvSpPr/>
          <p:nvPr userDrawn="1"/>
        </p:nvSpPr>
        <p:spPr>
          <a:xfrm>
            <a:off x="1065212" y="2387600"/>
            <a:ext cx="2416000" cy="3098800"/>
          </a:xfrm>
          <a:prstGeom prst="round2DiagRect">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Tree>
    <p:extLst>
      <p:ext uri="{BB962C8B-B14F-4D97-AF65-F5344CB8AC3E}">
        <p14:creationId xmlns:p14="http://schemas.microsoft.com/office/powerpoint/2010/main" xmlns="" val="2921819196"/>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extLst mod="1">
    <p:ext uri="{DCECCB84-F9BA-43D5-87BE-67443E8EF086}">
      <p15:sldGuideLst xmlns="" xmlns:p15="http://schemas.microsoft.com/office/powerpoint/2012/main">
        <p15:guide id="0" orient="horz" pos="2160" userDrawn="1">
          <p15:clr>
            <a:srgbClr val="FBAE40"/>
          </p15:clr>
        </p15:guide>
        <p15:guide id="0" pos="3839" userDrawn="1">
          <p15:clr>
            <a:srgbClr val="FBAE40"/>
          </p15:clr>
        </p15:guide>
        <p15:guide id="0" pos="863" userDrawn="1">
          <p15:clr>
            <a:srgbClr val="FBAE40"/>
          </p15:clr>
        </p15:guide>
        <p15:guide id="1" pos="6815"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8" name="Date Placeholder 7"/>
          <p:cNvSpPr>
            <a:spLocks noGrp="1"/>
          </p:cNvSpPr>
          <p:nvPr>
            <p:ph type="dt" sz="half" idx="11"/>
          </p:nvPr>
        </p:nvSpPr>
        <p:spPr/>
        <p:txBody>
          <a:bodyPr/>
          <a:lstStyle/>
          <a:p>
            <a:fld id="{89A94A6A-89F0-45A9-9734-83420AE17EDA}" type="datetime1">
              <a:rPr lang="en-US" smtClean="0"/>
              <a:pPr/>
              <a:t>4/20/2017</a:t>
            </a:fld>
            <a:endParaRPr lang="en-US"/>
          </a:p>
        </p:txBody>
      </p:sp>
      <p:sp>
        <p:nvSpPr>
          <p:cNvPr id="9" name="Footer Placeholder 8"/>
          <p:cNvSpPr>
            <a:spLocks noGrp="1"/>
          </p:cNvSpPr>
          <p:nvPr>
            <p:ph type="ftr" sz="quarter" idx="12"/>
          </p:nvPr>
        </p:nvSpPr>
        <p:spPr/>
        <p:txBody>
          <a:bodyPr/>
          <a:lstStyle/>
          <a:p>
            <a:endParaRPr lang="en-US"/>
          </a:p>
        </p:txBody>
      </p:sp>
      <p:sp>
        <p:nvSpPr>
          <p:cNvPr id="10" name="Slide Number Placeholder 9"/>
          <p:cNvSpPr>
            <a:spLocks noGrp="1"/>
          </p:cNvSpPr>
          <p:nvPr>
            <p:ph type="sldNum" sz="quarter" idx="13"/>
          </p:nvPr>
        </p:nvSpPr>
        <p:spPr/>
        <p:txBody>
          <a:bodyPr/>
          <a:lstStyle/>
          <a:p>
            <a:fld id="{DF28FB93-0A08-4E7D-8E63-9EFA29F1E093}" type="slidenum">
              <a:rPr lang="en-US" smtClean="0"/>
              <a:pPr/>
              <a:t>‹#›</a:t>
            </a:fld>
            <a:endParaRPr lang="en-US"/>
          </a:p>
        </p:txBody>
      </p:sp>
      <p:sp>
        <p:nvSpPr>
          <p:cNvPr id="6" name="Round Diagonal Corner Rectangle 5"/>
          <p:cNvSpPr/>
          <p:nvPr userDrawn="1"/>
        </p:nvSpPr>
        <p:spPr>
          <a:xfrm>
            <a:off x="1065212" y="2387600"/>
            <a:ext cx="2416000" cy="3098800"/>
          </a:xfrm>
          <a:prstGeom prst="round2DiagRect">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7" name="Picture Placeholder 2"/>
          <p:cNvSpPr>
            <a:spLocks noGrp="1"/>
          </p:cNvSpPr>
          <p:nvPr>
            <p:ph type="pic" idx="10"/>
          </p:nvPr>
        </p:nvSpPr>
        <p:spPr>
          <a:xfrm>
            <a:off x="1164067" y="2476137"/>
            <a:ext cx="2218290" cy="2921726"/>
          </a:xfrm>
          <a:prstGeom prst="round2DiagRect">
            <a:avLst/>
          </a:prstGeo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3" name="Subtitle 2"/>
          <p:cNvSpPr>
            <a:spLocks noGrp="1"/>
          </p:cNvSpPr>
          <p:nvPr>
            <p:ph type="subTitle" idx="1"/>
          </p:nvPr>
        </p:nvSpPr>
        <p:spPr>
          <a:xfrm>
            <a:off x="3736198" y="4266723"/>
            <a:ext cx="7075836" cy="991077"/>
          </a:xfrm>
        </p:spPr>
        <p:txBody>
          <a:bodyPr>
            <a:normAutofit/>
          </a:bodyPr>
          <a:lstStyle>
            <a:lvl1pPr marL="0" indent="0" algn="l">
              <a:spcBef>
                <a:spcPts val="0"/>
              </a:spcBef>
              <a:buNone/>
              <a:defRPr sz="2000" cap="all"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3732212" y="2514603"/>
            <a:ext cx="7079821" cy="1625599"/>
          </a:xfrm>
        </p:spPr>
        <p:txBody>
          <a:bodyPr>
            <a:normAutofit/>
          </a:bodyPr>
          <a:lstStyle>
            <a:lvl1pPr algn="l">
              <a:lnSpc>
                <a:spcPct val="90000"/>
              </a:lnSpc>
              <a:defRPr sz="4800">
                <a:solidFill>
                  <a:schemeClr val="tx2"/>
                </a:solidFill>
              </a:defRPr>
            </a:lvl1pPr>
          </a:lstStyle>
          <a:p>
            <a:r>
              <a:rPr lang="en-US" smtClean="0"/>
              <a:t>Click to edit Master title style</a:t>
            </a:r>
            <a:endParaRPr/>
          </a:p>
        </p:txBody>
      </p:sp>
    </p:spTree>
    <p:extLst>
      <p:ext uri="{BB962C8B-B14F-4D97-AF65-F5344CB8AC3E}">
        <p14:creationId xmlns:p14="http://schemas.microsoft.com/office/powerpoint/2010/main" xmlns="" val="1098788308"/>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extLst mod="1">
    <p:ext uri="{DCECCB84-F9BA-43D5-87BE-67443E8EF086}">
      <p15:sldGuideLst xmlns="" xmlns:p15="http://schemas.microsoft.com/office/powerpoint/2012/main">
        <p15:guide id="0" orient="horz" pos="2160" userDrawn="1">
          <p15:clr>
            <a:srgbClr val="FBAE40"/>
          </p15:clr>
        </p15:guide>
        <p15:guide id="1" pos="3839" userDrawn="1">
          <p15:clr>
            <a:srgbClr val="FBAE40"/>
          </p15:clr>
        </p15:guide>
        <p15:guide id="2" pos="863" userDrawn="1">
          <p15:clr>
            <a:srgbClr val="FBAE40"/>
          </p15:clr>
        </p15:guide>
        <p15:guide id="3" pos="681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E2ABE2-480E-4F59-89DB-7D425C2113E2}" type="datetime1">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xmlns="" val="1355845306"/>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987E872-4CAB-4883-8635-E21696B384F4}" type="datetime1">
              <a:rPr lang="en-US" smtClean="0"/>
              <a:pPr/>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grpSp>
        <p:nvGrpSpPr>
          <p:cNvPr id="13" name="Group 12"/>
          <p:cNvGrpSpPr/>
          <p:nvPr/>
        </p:nvGrpSpPr>
        <p:grpSpPr>
          <a:xfrm>
            <a:off x="3273781" y="3475736"/>
            <a:ext cx="5641265" cy="54864"/>
            <a:chOff x="2455975" y="2588441"/>
            <a:chExt cx="4232051" cy="41148"/>
          </a:xfrm>
        </p:grpSpPr>
        <p:sp>
          <p:nvSpPr>
            <p:cNvPr id="14" name="Oval 13"/>
            <p:cNvSpPr/>
            <p:nvPr/>
          </p:nvSpPr>
          <p:spPr>
            <a:xfrm>
              <a:off x="6642306" y="2588441"/>
              <a:ext cx="45720" cy="41148"/>
            </a:xfrm>
            <a:prstGeom prst="ellipse">
              <a:avLst/>
            </a:prstGeom>
            <a:solidFill>
              <a:schemeClr val="tx1"/>
            </a:solidFill>
            <a:ln w="26425"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sysClr val="window" lastClr="FFFFFF"/>
                </a:solidFill>
                <a:effectLst/>
                <a:uLnTx/>
                <a:uFillTx/>
                <a:latin typeface="Constantia"/>
                <a:ea typeface="+mn-ea"/>
                <a:cs typeface="+mn-cs"/>
              </a:endParaRPr>
            </a:p>
          </p:txBody>
        </p:sp>
        <p:sp>
          <p:nvSpPr>
            <p:cNvPr id="15" name="Oval 14"/>
            <p:cNvSpPr/>
            <p:nvPr/>
          </p:nvSpPr>
          <p:spPr>
            <a:xfrm>
              <a:off x="2455975" y="2588441"/>
              <a:ext cx="45720" cy="41148"/>
            </a:xfrm>
            <a:prstGeom prst="ellipse">
              <a:avLst/>
            </a:prstGeom>
            <a:solidFill>
              <a:schemeClr val="tx1"/>
            </a:solidFill>
            <a:ln w="26425"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sysClr val="window" lastClr="FFFFFF"/>
                </a:solidFill>
                <a:effectLst/>
                <a:uLnTx/>
                <a:uFillTx/>
                <a:latin typeface="Constantia"/>
                <a:ea typeface="+mn-ea"/>
                <a:cs typeface="+mn-cs"/>
              </a:endParaRPr>
            </a:p>
          </p:txBody>
        </p:sp>
        <p:grpSp>
          <p:nvGrpSpPr>
            <p:cNvPr id="16" name="Group 15"/>
            <p:cNvGrpSpPr/>
            <p:nvPr/>
          </p:nvGrpSpPr>
          <p:grpSpPr>
            <a:xfrm>
              <a:off x="2563229" y="2594391"/>
              <a:ext cx="4023360" cy="29249"/>
              <a:chOff x="2550323" y="3458731"/>
              <a:chExt cx="4023360" cy="38998"/>
            </a:xfrm>
          </p:grpSpPr>
          <p:cxnSp>
            <p:nvCxnSpPr>
              <p:cNvPr id="17" name="Straight Connector 16"/>
              <p:cNvCxnSpPr/>
              <p:nvPr/>
            </p:nvCxnSpPr>
            <p:spPr>
              <a:xfrm>
                <a:off x="2550323" y="3458731"/>
                <a:ext cx="4023360" cy="0"/>
              </a:xfrm>
              <a:prstGeom prst="line">
                <a:avLst/>
              </a:prstGeom>
              <a:noFill/>
              <a:ln w="12700" cap="flat" cmpd="sng" algn="ctr">
                <a:solidFill>
                  <a:schemeClr val="tx1"/>
                </a:solidFill>
                <a:prstDash val="solid"/>
              </a:ln>
              <a:effectLst/>
            </p:spPr>
          </p:cxnSp>
          <p:cxnSp>
            <p:nvCxnSpPr>
              <p:cNvPr id="18" name="Straight Connector 17"/>
              <p:cNvCxnSpPr/>
              <p:nvPr/>
            </p:nvCxnSpPr>
            <p:spPr>
              <a:xfrm>
                <a:off x="2550323" y="3497729"/>
                <a:ext cx="4023360" cy="0"/>
              </a:xfrm>
              <a:prstGeom prst="line">
                <a:avLst/>
              </a:prstGeom>
              <a:noFill/>
              <a:ln w="12700" cap="flat" cmpd="sng" algn="ctr">
                <a:solidFill>
                  <a:schemeClr val="tx1"/>
                </a:solidFill>
                <a:prstDash val="solid"/>
              </a:ln>
              <a:effectLst/>
            </p:spPr>
          </p:cxnSp>
        </p:grpSp>
      </p:grpSp>
      <p:sp>
        <p:nvSpPr>
          <p:cNvPr id="3" name="Text Placeholder 2"/>
          <p:cNvSpPr>
            <a:spLocks noGrp="1"/>
          </p:cNvSpPr>
          <p:nvPr>
            <p:ph type="body" idx="1"/>
          </p:nvPr>
        </p:nvSpPr>
        <p:spPr>
          <a:xfrm>
            <a:off x="1422030" y="3733800"/>
            <a:ext cx="9344765" cy="1219200"/>
          </a:xfrm>
        </p:spPr>
        <p:txBody>
          <a:bodyPr anchor="t"/>
          <a:lstStyle>
            <a:lvl1pPr marL="0" indent="0" algn="ctr">
              <a:spcBef>
                <a:spcPts val="0"/>
              </a:spcBef>
              <a:buNone/>
              <a:defRPr sz="2000" cap="all"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422030" y="990599"/>
            <a:ext cx="9344765" cy="2235203"/>
          </a:xfrm>
        </p:spPr>
        <p:txBody>
          <a:bodyPr anchor="b">
            <a:normAutofit/>
          </a:bodyPr>
          <a:lstStyle>
            <a:lvl1pPr algn="ctr">
              <a:lnSpc>
                <a:spcPct val="90000"/>
              </a:lnSpc>
              <a:defRPr sz="4800" b="0" cap="none" baseline="0"/>
            </a:lvl1pPr>
          </a:lstStyle>
          <a:p>
            <a:r>
              <a:rPr lang="en-US" smtClean="0"/>
              <a:t>Click to edit Master title style</a:t>
            </a:r>
            <a:endParaRPr/>
          </a:p>
        </p:txBody>
      </p:sp>
    </p:spTree>
    <p:extLst>
      <p:ext uri="{BB962C8B-B14F-4D97-AF65-F5344CB8AC3E}">
        <p14:creationId xmlns:p14="http://schemas.microsoft.com/office/powerpoint/2010/main" xmlns="" val="2769111977"/>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95986" y="1803400"/>
            <a:ext cx="4773956" cy="42672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baseline="0"/>
            </a:lvl8pPr>
            <a:lvl9pPr>
              <a:defRPr sz="18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68AF959-51A6-42B8-A748-D75AB6C98C24}" type="datetime1">
              <a:rPr lang="en-US" smtClean="0"/>
              <a:pPr/>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3" name="Content Placeholder 2"/>
          <p:cNvSpPr>
            <a:spLocks noGrp="1"/>
          </p:cNvSpPr>
          <p:nvPr>
            <p:ph sz="half" idx="1"/>
          </p:nvPr>
        </p:nvSpPr>
        <p:spPr>
          <a:xfrm>
            <a:off x="1218883" y="1803400"/>
            <a:ext cx="4773956" cy="42672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xmlns="" val="1512940935"/>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CF6848E8-8AFE-47E0-82EE-DBA488174865}" type="datetime1">
              <a:rPr lang="en-US" smtClean="0"/>
              <a:pPr/>
              <a:t>4/20/2017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
        <p:nvSpPr>
          <p:cNvPr id="6" name="Content Placeholder 5"/>
          <p:cNvSpPr>
            <a:spLocks noGrp="1"/>
          </p:cNvSpPr>
          <p:nvPr>
            <p:ph sz="quarter" idx="4"/>
          </p:nvPr>
        </p:nvSpPr>
        <p:spPr>
          <a:xfrm>
            <a:off x="6195986" y="2514600"/>
            <a:ext cx="4773956" cy="3556000"/>
          </a:xfrm>
        </p:spPr>
        <p:txBody>
          <a:bodyPr>
            <a:normAutofit/>
          </a:bodyPr>
          <a:lstStyle>
            <a:lvl1pPr>
              <a:spcBef>
                <a:spcPts val="1600"/>
              </a:spcBef>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00049" y="1803400"/>
            <a:ext cx="4769806" cy="711200"/>
          </a:xfrm>
        </p:spPr>
        <p:txBody>
          <a:bodyPr anchor="ctr">
            <a:normAutofit/>
          </a:bodyPr>
          <a:lstStyle>
            <a:lvl1pPr marL="0" indent="0">
              <a:lnSpc>
                <a:spcPct val="9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18883" y="2514600"/>
            <a:ext cx="4773956" cy="3556000"/>
          </a:xfrm>
        </p:spPr>
        <p:txBody>
          <a:bodyPr>
            <a:normAutofit/>
          </a:bodyPr>
          <a:lstStyle>
            <a:lvl1pPr>
              <a:spcBef>
                <a:spcPts val="1600"/>
              </a:spcBef>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222945" y="1803400"/>
            <a:ext cx="4769806" cy="711200"/>
          </a:xfrm>
        </p:spPr>
        <p:txBody>
          <a:bodyPr anchor="ctr">
            <a:normAutofit/>
          </a:bodyPr>
          <a:lstStyle>
            <a:lvl1pPr marL="0" indent="0">
              <a:lnSpc>
                <a:spcPct val="9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xmlns="" val="3937328991"/>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A8D2060-68FA-4062-BE68-036D8C6709E5}" type="datetime1">
              <a:rPr lang="en-US" smtClean="0"/>
              <a:pPr/>
              <a:t>4/20/2017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xmlns="" val="3484511460"/>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84D717-3E6E-43B4-A122-A8FA21D81230}" type="datetime1">
              <a:rPr lang="en-US" smtClean="0"/>
              <a:pPr/>
              <a:t>4/20/2017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extLst>
      <p:ext uri="{BB962C8B-B14F-4D97-AF65-F5344CB8AC3E}">
        <p14:creationId xmlns:p14="http://schemas.microsoft.com/office/powerpoint/2010/main" xmlns="" val="469995059"/>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BCFE924-02D0-4310-A1D4-CC3F6EC8186E}" type="datetime1">
              <a:rPr lang="en-US" smtClean="0"/>
              <a:pPr/>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4" name="Text Placeholder 3"/>
          <p:cNvSpPr>
            <a:spLocks noGrp="1"/>
          </p:cNvSpPr>
          <p:nvPr>
            <p:ph type="body" sz="half" idx="2"/>
          </p:nvPr>
        </p:nvSpPr>
        <p:spPr>
          <a:xfrm>
            <a:off x="8125883" y="1803400"/>
            <a:ext cx="2844060" cy="4267201"/>
          </a:xfrm>
        </p:spPr>
        <p:txBody>
          <a:bodyPr>
            <a:normAutofit/>
          </a:bodyPr>
          <a:lstStyle>
            <a:lvl1pPr marL="0" indent="0">
              <a:spcBef>
                <a:spcPts val="1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Content Placeholder 2"/>
          <p:cNvSpPr>
            <a:spLocks noGrp="1"/>
          </p:cNvSpPr>
          <p:nvPr>
            <p:ph idx="1"/>
          </p:nvPr>
        </p:nvSpPr>
        <p:spPr>
          <a:xfrm>
            <a:off x="1218883" y="1803400"/>
            <a:ext cx="6602281" cy="426720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1218883" y="431800"/>
            <a:ext cx="9751060" cy="116840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xmlns="" val="149094014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009992A-0632-4D61-BD98-52667C44B734}" type="datetime1">
              <a:rPr lang="en-US" smtClean="0"/>
              <a:pPr/>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8" name="Round Diagonal Corner Rectangle 7"/>
          <p:cNvSpPr/>
          <p:nvPr/>
        </p:nvSpPr>
        <p:spPr>
          <a:xfrm>
            <a:off x="1218883" y="1803400"/>
            <a:ext cx="6602280" cy="4267200"/>
          </a:xfrm>
          <a:prstGeom prst="round2DiagRect">
            <a:avLst/>
          </a:prstGeom>
          <a:noFill/>
          <a:ln w="127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p:cNvSpPr>
            <a:spLocks noGrp="1"/>
          </p:cNvSpPr>
          <p:nvPr>
            <p:ph type="pic" idx="1"/>
          </p:nvPr>
        </p:nvSpPr>
        <p:spPr>
          <a:xfrm>
            <a:off x="1338739" y="1925320"/>
            <a:ext cx="6362567" cy="4023360"/>
          </a:xfrm>
          <a:prstGeom prst="round2DiagRect">
            <a:avLst/>
          </a:prstGeo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125883" y="1803401"/>
            <a:ext cx="2844060" cy="4165600"/>
          </a:xfrm>
        </p:spPr>
        <p:txBody>
          <a:bodyPr>
            <a:normAutofit/>
          </a:bodyPr>
          <a:lstStyle>
            <a:lvl1pPr marL="0" indent="0">
              <a:spcBef>
                <a:spcPts val="1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1218883" y="431800"/>
            <a:ext cx="9751060" cy="116840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xmlns="" val="3011640330"/>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sp>
        <p:nvSpPr>
          <p:cNvPr id="8" name="Rounded Rectangle 7"/>
          <p:cNvSpPr/>
          <p:nvPr/>
        </p:nvSpPr>
        <p:spPr>
          <a:xfrm>
            <a:off x="304721" y="301752"/>
            <a:ext cx="11579384" cy="6254496"/>
          </a:xfrm>
          <a:prstGeom prst="roundRect">
            <a:avLst>
              <a:gd name="adj" fmla="val 2341"/>
            </a:avLst>
          </a:prstGeom>
          <a:solidFill>
            <a:srgbClr val="FFFFFF"/>
          </a:solidFill>
          <a:ln>
            <a:solidFill>
              <a:schemeClr val="tx2"/>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4" name="Date Placeholder 3"/>
          <p:cNvSpPr>
            <a:spLocks noGrp="1"/>
          </p:cNvSpPr>
          <p:nvPr>
            <p:ph type="dt" sz="half" idx="2"/>
          </p:nvPr>
        </p:nvSpPr>
        <p:spPr>
          <a:xfrm>
            <a:off x="8836898" y="6172200"/>
            <a:ext cx="1218883" cy="304800"/>
          </a:xfrm>
          <a:prstGeom prst="rect">
            <a:avLst/>
          </a:prstGeom>
        </p:spPr>
        <p:txBody>
          <a:bodyPr vert="horz" lIns="91440" tIns="45720" rIns="91440" bIns="45720" rtlCol="0" anchor="ctr"/>
          <a:lstStyle>
            <a:lvl1pPr algn="r">
              <a:defRPr sz="1100">
                <a:solidFill>
                  <a:schemeClr val="tx1"/>
                </a:solidFill>
              </a:defRPr>
            </a:lvl1pPr>
          </a:lstStyle>
          <a:p>
            <a:fld id="{D74D42E0-553F-45B0-A14E-302DD55B35FC}" type="datetime1">
              <a:rPr lang="en-US" smtClean="0"/>
              <a:pPr/>
              <a:t>4/20/2017</a:t>
            </a:fld>
            <a:endParaRPr lang="en-US"/>
          </a:p>
        </p:txBody>
      </p:sp>
      <p:sp>
        <p:nvSpPr>
          <p:cNvPr id="5" name="Footer Placeholder 4"/>
          <p:cNvSpPr>
            <a:spLocks noGrp="1"/>
          </p:cNvSpPr>
          <p:nvPr>
            <p:ph type="ftr" sz="quarter" idx="3"/>
          </p:nvPr>
        </p:nvSpPr>
        <p:spPr>
          <a:xfrm>
            <a:off x="1218882" y="6172200"/>
            <a:ext cx="7414870" cy="304800"/>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p:cNvSpPr>
            <a:spLocks noGrp="1"/>
          </p:cNvSpPr>
          <p:nvPr>
            <p:ph type="sldNum" sz="quarter" idx="4"/>
          </p:nvPr>
        </p:nvSpPr>
        <p:spPr>
          <a:xfrm>
            <a:off x="10258928" y="6172200"/>
            <a:ext cx="711015" cy="304800"/>
          </a:xfrm>
          <a:prstGeom prst="rect">
            <a:avLst/>
          </a:prstGeom>
        </p:spPr>
        <p:txBody>
          <a:bodyPr vert="horz" lIns="91440" tIns="45720" rIns="91440" bIns="45720" rtlCol="0" anchor="ctr"/>
          <a:lstStyle>
            <a:lvl1pPr algn="r">
              <a:defRPr sz="1100">
                <a:solidFill>
                  <a:schemeClr val="tx1"/>
                </a:solidFill>
              </a:defRPr>
            </a:lvl1pPr>
          </a:lstStyle>
          <a:p>
            <a:fld id="{DF28FB93-0A08-4E7D-8E63-9EFA29F1E093}" type="slidenum">
              <a:rPr lang="en-US" smtClean="0"/>
              <a:pPr/>
              <a:t>‹#›</a:t>
            </a:fld>
            <a:endParaRPr lang="en-US"/>
          </a:p>
        </p:txBody>
      </p:sp>
      <p:sp>
        <p:nvSpPr>
          <p:cNvPr id="3" name="Text Placeholder 2"/>
          <p:cNvSpPr>
            <a:spLocks noGrp="1"/>
          </p:cNvSpPr>
          <p:nvPr>
            <p:ph type="body" idx="1"/>
          </p:nvPr>
        </p:nvSpPr>
        <p:spPr>
          <a:xfrm>
            <a:off x="1218883" y="1803400"/>
            <a:ext cx="975106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Placeholder 1"/>
          <p:cNvSpPr>
            <a:spLocks noGrp="1"/>
          </p:cNvSpPr>
          <p:nvPr>
            <p:ph type="title"/>
          </p:nvPr>
        </p:nvSpPr>
        <p:spPr>
          <a:xfrm>
            <a:off x="1218883" y="431800"/>
            <a:ext cx="9751060" cy="1168400"/>
          </a:xfrm>
          <a:prstGeom prst="rect">
            <a:avLst/>
          </a:prstGeom>
        </p:spPr>
        <p:txBody>
          <a:bodyPr vert="horz" lIns="91440" tIns="45720" rIns="91440" bIns="45720" rtlCol="0" anchor="b">
            <a:normAutofit/>
          </a:bodyPr>
          <a:lstStyle/>
          <a:p>
            <a:r>
              <a:rPr lang="en-US" smtClean="0"/>
              <a:t>Click to edit Master title style</a:t>
            </a:r>
            <a:endParaRPr/>
          </a:p>
        </p:txBody>
      </p:sp>
    </p:spTree>
    <p:extLst>
      <p:ext uri="{BB962C8B-B14F-4D97-AF65-F5344CB8AC3E}">
        <p14:creationId xmlns:p14="http://schemas.microsoft.com/office/powerpoint/2010/main" xmlns="" val="226723943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770" r:id="rId14"/>
  </p:sldLayoutIdLst>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3200" kern="1200">
          <a:solidFill>
            <a:schemeClr val="tx2"/>
          </a:solidFill>
          <a:latin typeface="+mj-lt"/>
          <a:ea typeface="+mj-ea"/>
          <a:cs typeface="+mj-cs"/>
        </a:defRPr>
      </a:lvl1pPr>
    </p:titleStyle>
    <p:bodyStyle>
      <a:lvl1pPr marL="246888" indent="-246888" algn="l" defTabSz="914400" rtl="0" eaLnBrk="1" latinLnBrk="0" hangingPunct="1">
        <a:lnSpc>
          <a:spcPct val="90000"/>
        </a:lnSpc>
        <a:spcBef>
          <a:spcPts val="1800"/>
        </a:spcBef>
        <a:buClr>
          <a:schemeClr val="tx1"/>
        </a:buClr>
        <a:buFont typeface="Arial" pitchFamily="34" charset="0"/>
        <a:buChar char="•"/>
        <a:defRPr sz="2400" kern="1200">
          <a:solidFill>
            <a:schemeClr val="tx1"/>
          </a:solidFill>
          <a:latin typeface="+mn-lt"/>
          <a:ea typeface="+mn-ea"/>
          <a:cs typeface="+mn-cs"/>
        </a:defRPr>
      </a:lvl1pPr>
      <a:lvl2pPr marL="548640" indent="-246888" algn="l" defTabSz="914400" rtl="0" eaLnBrk="1" latinLnBrk="0" hangingPunct="1">
        <a:lnSpc>
          <a:spcPct val="90000"/>
        </a:lnSpc>
        <a:spcBef>
          <a:spcPts val="800"/>
        </a:spcBef>
        <a:buClr>
          <a:schemeClr val="tx1"/>
        </a:buClr>
        <a:buFont typeface="Arial" pitchFamily="34" charset="0"/>
        <a:buChar char="•"/>
        <a:defRPr sz="2000" kern="1200">
          <a:solidFill>
            <a:schemeClr val="tx1"/>
          </a:solidFill>
          <a:latin typeface="+mn-lt"/>
          <a:ea typeface="+mn-ea"/>
          <a:cs typeface="+mn-cs"/>
        </a:defRPr>
      </a:lvl2pPr>
      <a:lvl3pPr marL="850392" indent="-246888" algn="l" defTabSz="914400" rtl="0" eaLnBrk="1" latinLnBrk="0" hangingPunct="1">
        <a:lnSpc>
          <a:spcPct val="90000"/>
        </a:lnSpc>
        <a:spcBef>
          <a:spcPts val="800"/>
        </a:spcBef>
        <a:buClr>
          <a:schemeClr val="tx1"/>
        </a:buClr>
        <a:buFont typeface="Arial" pitchFamily="34" charset="0"/>
        <a:buChar char="•"/>
        <a:defRPr sz="1800" kern="1200">
          <a:solidFill>
            <a:schemeClr val="tx1"/>
          </a:solidFill>
          <a:latin typeface="+mn-lt"/>
          <a:ea typeface="+mn-ea"/>
          <a:cs typeface="+mn-cs"/>
        </a:defRPr>
      </a:lvl3pPr>
      <a:lvl4pPr marL="1152144" indent="-246888" algn="l" defTabSz="914400" rtl="0" eaLnBrk="1" latinLnBrk="0" hangingPunct="1">
        <a:lnSpc>
          <a:spcPct val="90000"/>
        </a:lnSpc>
        <a:spcBef>
          <a:spcPts val="800"/>
        </a:spcBef>
        <a:buClr>
          <a:schemeClr val="tx1"/>
        </a:buClr>
        <a:buFont typeface="Arial" pitchFamily="34" charset="0"/>
        <a:buChar char="•"/>
        <a:defRPr sz="1800" kern="1200">
          <a:solidFill>
            <a:schemeClr val="tx1"/>
          </a:solidFill>
          <a:latin typeface="+mn-lt"/>
          <a:ea typeface="+mn-ea"/>
          <a:cs typeface="+mn-cs"/>
        </a:defRPr>
      </a:lvl4pPr>
      <a:lvl5pPr marL="1453896" indent="-246888" algn="l" defTabSz="914400" rtl="0" eaLnBrk="1" latinLnBrk="0" hangingPunct="1">
        <a:lnSpc>
          <a:spcPct val="90000"/>
        </a:lnSpc>
        <a:spcBef>
          <a:spcPts val="800"/>
        </a:spcBef>
        <a:buClr>
          <a:schemeClr val="tx1"/>
        </a:buClr>
        <a:buFont typeface="Arial" pitchFamily="34" charset="0"/>
        <a:buChar char="•"/>
        <a:defRPr sz="1800" kern="1200">
          <a:solidFill>
            <a:schemeClr val="tx1"/>
          </a:solidFill>
          <a:latin typeface="+mn-lt"/>
          <a:ea typeface="+mn-ea"/>
          <a:cs typeface="+mn-cs"/>
        </a:defRPr>
      </a:lvl5pPr>
      <a:lvl6pPr marL="1755648" indent="-246888" algn="l" defTabSz="914400" rtl="0" eaLnBrk="1" latinLnBrk="0" hangingPunct="1">
        <a:lnSpc>
          <a:spcPct val="90000"/>
        </a:lnSpc>
        <a:spcBef>
          <a:spcPts val="800"/>
        </a:spcBef>
        <a:buClr>
          <a:schemeClr val="tx1"/>
        </a:buClr>
        <a:buFont typeface="Arial" pitchFamily="34" charset="0"/>
        <a:buChar char="•"/>
        <a:defRPr sz="1800" kern="1200" baseline="0">
          <a:solidFill>
            <a:schemeClr val="tx1"/>
          </a:solidFill>
          <a:latin typeface="+mn-lt"/>
          <a:ea typeface="+mn-ea"/>
          <a:cs typeface="+mn-cs"/>
        </a:defRPr>
      </a:lvl6pPr>
      <a:lvl7pPr marL="2057400" indent="-246888" algn="l" defTabSz="914400" rtl="0" eaLnBrk="1" latinLnBrk="0" hangingPunct="1">
        <a:lnSpc>
          <a:spcPct val="90000"/>
        </a:lnSpc>
        <a:spcBef>
          <a:spcPts val="800"/>
        </a:spcBef>
        <a:buClr>
          <a:schemeClr val="tx1"/>
        </a:buClr>
        <a:buFont typeface="Arial" pitchFamily="34" charset="0"/>
        <a:buChar char="•"/>
        <a:defRPr sz="1800" kern="1200" baseline="0">
          <a:solidFill>
            <a:schemeClr val="tx1"/>
          </a:solidFill>
          <a:latin typeface="+mn-lt"/>
          <a:ea typeface="+mn-ea"/>
          <a:cs typeface="+mn-cs"/>
        </a:defRPr>
      </a:lvl7pPr>
      <a:lvl8pPr marL="2359152" indent="-246888" algn="l" defTabSz="914400" rtl="0" eaLnBrk="1" latinLnBrk="0" hangingPunct="1">
        <a:lnSpc>
          <a:spcPct val="90000"/>
        </a:lnSpc>
        <a:spcBef>
          <a:spcPts val="800"/>
        </a:spcBef>
        <a:buClr>
          <a:schemeClr val="tx1"/>
        </a:buClr>
        <a:buFont typeface="Arial" pitchFamily="34" charset="0"/>
        <a:buChar char="•"/>
        <a:defRPr sz="1800" kern="1200" baseline="0">
          <a:solidFill>
            <a:schemeClr val="tx1"/>
          </a:solidFill>
          <a:latin typeface="+mn-lt"/>
          <a:ea typeface="+mn-ea"/>
          <a:cs typeface="+mn-cs"/>
        </a:defRPr>
      </a:lvl8pPr>
      <a:lvl9pPr marL="2660904" indent="-246888" algn="l" defTabSz="914400" rtl="0" eaLnBrk="1" latinLnBrk="0" hangingPunct="1">
        <a:lnSpc>
          <a:spcPct val="90000"/>
        </a:lnSpc>
        <a:spcBef>
          <a:spcPts val="800"/>
        </a:spcBef>
        <a:buClr>
          <a:schemeClr val="tx1"/>
        </a:buClr>
        <a:buFont typeface="Arial"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a:xfrm>
            <a:off x="3732212" y="116632"/>
            <a:ext cx="7079821" cy="5544615"/>
          </a:xfrm>
        </p:spPr>
        <p:txBody>
          <a:bodyPr>
            <a:normAutofit/>
          </a:bodyPr>
          <a:lstStyle/>
          <a:p>
            <a:pPr>
              <a:spcAft>
                <a:spcPts val="0"/>
              </a:spcAft>
            </a:pPr>
            <a:r>
              <a:rPr lang="sr-Latn-RS" sz="2800" dirty="0">
                <a:ea typeface="Calibri"/>
                <a:cs typeface="Times New Roman"/>
              </a:rPr>
              <a:t>Милица М. Томић </a:t>
            </a:r>
            <a:r>
              <a:rPr lang="sr-Latn-RS" dirty="0" smtClean="0">
                <a:ea typeface="Calibri"/>
                <a:cs typeface="Times New Roman"/>
              </a:rPr>
              <a:t/>
            </a:r>
            <a:br>
              <a:rPr lang="sr-Latn-RS" dirty="0" smtClean="0">
                <a:ea typeface="Calibri"/>
                <a:cs typeface="Times New Roman"/>
              </a:rPr>
            </a:br>
            <a:r>
              <a:rPr lang="sr-Latn-RS" sz="2000" dirty="0"/>
              <a:t>Универзитет у Београду</a:t>
            </a:r>
            <a:r>
              <a:rPr lang="sr-Latn-RS" dirty="0">
                <a:ea typeface="Calibri"/>
                <a:cs typeface="Times New Roman"/>
              </a:rPr>
              <a:t/>
            </a:r>
            <a:br>
              <a:rPr lang="sr-Latn-RS" dirty="0">
                <a:ea typeface="Calibri"/>
                <a:cs typeface="Times New Roman"/>
              </a:rPr>
            </a:br>
            <a:r>
              <a:rPr lang="sr-Latn-RS" sz="2800" dirty="0">
                <a:ea typeface="Calibri"/>
                <a:cs typeface="Times New Roman"/>
              </a:rPr>
              <a:t>Бојан М. </a:t>
            </a:r>
            <a:r>
              <a:rPr lang="sr-Latn-RS" sz="2800" dirty="0" smtClean="0">
                <a:ea typeface="Calibri"/>
                <a:cs typeface="Times New Roman"/>
              </a:rPr>
              <a:t>Томић</a:t>
            </a:r>
            <a:r>
              <a:rPr lang="sr-Latn-RS" dirty="0" smtClean="0">
                <a:ea typeface="Calibri"/>
                <a:cs typeface="Times New Roman"/>
              </a:rPr>
              <a:t/>
            </a:r>
            <a:br>
              <a:rPr lang="sr-Latn-RS" dirty="0" smtClean="0">
                <a:ea typeface="Calibri"/>
                <a:cs typeface="Times New Roman"/>
              </a:rPr>
            </a:br>
            <a:r>
              <a:rPr lang="sr-Latn-RS" sz="2000" dirty="0"/>
              <a:t>Институт за мултидисциплинарна истраживања, Универзитет у </a:t>
            </a:r>
            <a:r>
              <a:rPr lang="sr-Latn-RS" sz="2000" dirty="0" smtClean="0"/>
              <a:t>Београду</a:t>
            </a:r>
            <a:r>
              <a:rPr lang="sr-Cyrl-RS" sz="2000" dirty="0" smtClean="0"/>
              <a:t/>
            </a:r>
            <a:br>
              <a:rPr lang="sr-Cyrl-RS" sz="2000" dirty="0" smtClean="0"/>
            </a:br>
            <a:r>
              <a:rPr lang="sr-Cyrl-RS" dirty="0">
                <a:ea typeface="Calibri"/>
                <a:cs typeface="Times New Roman"/>
              </a:rPr>
              <a:t/>
            </a:r>
            <a:br>
              <a:rPr lang="sr-Cyrl-RS" dirty="0">
                <a:ea typeface="Calibri"/>
                <a:cs typeface="Times New Roman"/>
              </a:rPr>
            </a:br>
            <a:r>
              <a:rPr lang="sr-Cyrl-RS" b="1" dirty="0" smtClean="0"/>
              <a:t>Павле </a:t>
            </a:r>
            <a:r>
              <a:rPr lang="sr-Cyrl-RS" b="1" dirty="0"/>
              <a:t>Кенђелац у делима из 19. века на немачком и енглеском језику</a:t>
            </a:r>
            <a:endParaRPr lang="sr-Cyrl-RS" dirty="0"/>
          </a:p>
        </p:txBody>
      </p:sp>
      <p:pic>
        <p:nvPicPr>
          <p:cNvPr id="7" name="Picture Placeholder 6"/>
          <p:cNvPicPr>
            <a:picLocks noGrp="1" noChangeAspect="1"/>
          </p:cNvPicPr>
          <p:nvPr>
            <p:ph type="pic" idx="10"/>
          </p:nvPr>
        </p:nvPicPr>
        <p:blipFill>
          <a:blip r:embed="rId3" cstate="print">
            <a:extLst>
              <a:ext uri="{28A0092B-C50C-407E-A947-70E740481C1C}">
                <a14:useLocalDpi xmlns:a14="http://schemas.microsoft.com/office/drawing/2010/main" xmlns="" val="0"/>
              </a:ext>
            </a:extLst>
          </a:blip>
          <a:srcRect t="10616" b="10616"/>
          <a:stretch>
            <a:fillRect/>
          </a:stretch>
        </p:blipFill>
        <p:spPr/>
      </p:pic>
    </p:spTree>
    <p:extLst>
      <p:ext uri="{BB962C8B-B14F-4D97-AF65-F5344CB8AC3E}">
        <p14:creationId xmlns:p14="http://schemas.microsoft.com/office/powerpoint/2010/main" xmlns="" val="2707543024"/>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normAutofit/>
          </a:bodyPr>
          <a:lstStyle/>
          <a:p>
            <a:pPr>
              <a:spcAft>
                <a:spcPts val="0"/>
              </a:spcAft>
            </a:pPr>
            <a:r>
              <a:rPr lang="sr-Latn-RS" b="1" dirty="0">
                <a:ea typeface="Calibri"/>
                <a:cs typeface="Times New Roman"/>
              </a:rPr>
              <a:t>Путовање </a:t>
            </a:r>
            <a:r>
              <a:rPr lang="sr-Cyrl-RS" b="1" dirty="0" smtClean="0">
                <a:ea typeface="Calibri"/>
                <a:cs typeface="Times New Roman"/>
              </a:rPr>
              <a:t>у </a:t>
            </a:r>
            <a:r>
              <a:rPr lang="sr-Latn-RS" b="1" dirty="0" smtClean="0">
                <a:ea typeface="Calibri"/>
                <a:cs typeface="Times New Roman"/>
              </a:rPr>
              <a:t>Србију </a:t>
            </a:r>
            <a:r>
              <a:rPr lang="sr-Latn-RS" b="1" dirty="0">
                <a:ea typeface="Calibri"/>
                <a:cs typeface="Times New Roman"/>
              </a:rPr>
              <a:t>у </a:t>
            </a:r>
            <a:r>
              <a:rPr lang="sr-Cyrl-RS" b="1" dirty="0" smtClean="0">
                <a:ea typeface="Calibri"/>
                <a:cs typeface="Times New Roman"/>
              </a:rPr>
              <a:t>години </a:t>
            </a:r>
            <a:r>
              <a:rPr lang="sr-Latn-RS" b="1" dirty="0" smtClean="0">
                <a:ea typeface="Calibri"/>
                <a:cs typeface="Times New Roman"/>
              </a:rPr>
              <a:t>1829 </a:t>
            </a:r>
            <a:r>
              <a:rPr lang="sr-Latn-RS" dirty="0" smtClean="0">
                <a:ea typeface="Calibri"/>
                <a:cs typeface="Times New Roman"/>
              </a:rPr>
              <a:t>(</a:t>
            </a:r>
            <a:r>
              <a:rPr lang="sr-Latn-RS" i="1" dirty="0">
                <a:ea typeface="Calibri"/>
                <a:cs typeface="Times New Roman"/>
              </a:rPr>
              <a:t>Reise in Serbien im Spätherbst 1829</a:t>
            </a:r>
            <a:r>
              <a:rPr lang="sr-Latn-RS" dirty="0">
                <a:ea typeface="Calibri"/>
                <a:cs typeface="Times New Roman"/>
              </a:rPr>
              <a:t>, </a:t>
            </a:r>
            <a:r>
              <a:rPr lang="en-US" dirty="0" err="1" smtClean="0"/>
              <a:t>Zwei</a:t>
            </a:r>
            <a:r>
              <a:rPr lang="en-US" dirty="0" smtClean="0"/>
              <a:t> </a:t>
            </a:r>
            <a:r>
              <a:rPr lang="en-US" dirty="0" err="1" smtClean="0"/>
              <a:t>Teile</a:t>
            </a:r>
            <a:r>
              <a:rPr lang="sr-Cyrl-RS" dirty="0" smtClean="0"/>
              <a:t>,</a:t>
            </a:r>
            <a:r>
              <a:rPr lang="en-US" dirty="0" smtClean="0"/>
              <a:t> </a:t>
            </a:r>
            <a:r>
              <a:rPr lang="sr-Latn-RS" dirty="0" smtClean="0">
                <a:ea typeface="Calibri"/>
                <a:cs typeface="Times New Roman"/>
              </a:rPr>
              <a:t>Otto </a:t>
            </a:r>
            <a:r>
              <a:rPr lang="sr-Latn-RS" dirty="0">
                <a:ea typeface="Calibri"/>
                <a:cs typeface="Times New Roman"/>
              </a:rPr>
              <a:t>Ferdinand Dubislav von </a:t>
            </a:r>
            <a:r>
              <a:rPr lang="sr-Latn-RS" dirty="0" smtClean="0">
                <a:ea typeface="Calibri"/>
                <a:cs typeface="Times New Roman"/>
              </a:rPr>
              <a:t>Pirch</a:t>
            </a:r>
            <a:r>
              <a:rPr lang="sr-Cyrl-RS" dirty="0" smtClean="0">
                <a:ea typeface="Calibri"/>
                <a:cs typeface="Times New Roman"/>
              </a:rPr>
              <a:t>, 1830</a:t>
            </a:r>
            <a:r>
              <a:rPr lang="sr-Latn-RS" dirty="0" smtClean="0">
                <a:ea typeface="Calibri"/>
                <a:cs typeface="Times New Roman"/>
              </a:rPr>
              <a:t>)</a:t>
            </a:r>
            <a:endParaRPr lang="en-US" dirty="0" smtClean="0">
              <a:ea typeface="Calibri"/>
              <a:cs typeface="Times New Roman"/>
            </a:endParaRPr>
          </a:p>
          <a:p>
            <a:pPr>
              <a:spcAft>
                <a:spcPts val="0"/>
              </a:spcAft>
            </a:pPr>
            <a:r>
              <a:rPr lang="sr-Latn-RS" dirty="0" smtClean="0">
                <a:ea typeface="Calibri"/>
                <a:cs typeface="Times New Roman"/>
              </a:rPr>
              <a:t>Otto Dubislav von Pirch</a:t>
            </a:r>
            <a:r>
              <a:rPr lang="en-US" dirty="0" smtClean="0">
                <a:ea typeface="Calibri"/>
                <a:cs typeface="Times New Roman"/>
              </a:rPr>
              <a:t> (1799 - 1832)</a:t>
            </a:r>
            <a:r>
              <a:rPr lang="sr-Cyrl-RS" dirty="0" smtClean="0">
                <a:ea typeface="Calibri"/>
                <a:cs typeface="Times New Roman"/>
              </a:rPr>
              <a:t> – образовани пруски војник, путописац</a:t>
            </a:r>
          </a:p>
          <a:p>
            <a:pPr>
              <a:spcAft>
                <a:spcPts val="0"/>
              </a:spcAft>
            </a:pPr>
            <a:r>
              <a:rPr lang="ru-RU" dirty="0" smtClean="0">
                <a:ea typeface="Calibri"/>
                <a:cs typeface="Times New Roman"/>
              </a:rPr>
              <a:t>Историја, географија, статистика, етнографија и биографија: </a:t>
            </a:r>
            <a:r>
              <a:rPr lang="sr-Latn-RS" dirty="0" smtClean="0">
                <a:ea typeface="Calibri"/>
                <a:cs typeface="Times New Roman"/>
              </a:rPr>
              <a:t>Всемирнаго сбитијасловија</a:t>
            </a:r>
            <a:endParaRPr lang="sr-Cyrl-RS" dirty="0" smtClean="0">
              <a:ea typeface="Calibri"/>
              <a:cs typeface="Times New Roman"/>
            </a:endParaRPr>
          </a:p>
          <a:p>
            <a:pPr>
              <a:spcAft>
                <a:spcPts val="0"/>
              </a:spcAft>
            </a:pPr>
            <a:r>
              <a:rPr lang="ru-RU" dirty="0" smtClean="0">
                <a:ea typeface="Calibri"/>
                <a:cs typeface="Times New Roman"/>
              </a:rPr>
              <a:t>Математичке науке, физика, природна историја: </a:t>
            </a:r>
            <a:r>
              <a:rPr lang="sr-Cyrl-RS" dirty="0" smtClean="0">
                <a:ea typeface="Calibri"/>
                <a:cs typeface="Times New Roman"/>
              </a:rPr>
              <a:t>Јестествословије</a:t>
            </a:r>
          </a:p>
          <a:p>
            <a:pPr>
              <a:spcAft>
                <a:spcPts val="0"/>
              </a:spcAft>
            </a:pPr>
            <a:endParaRPr lang="sr-Cyrl-RS" dirty="0">
              <a:ea typeface="Calibri"/>
              <a:cs typeface="Times New Roman"/>
            </a:endParaRPr>
          </a:p>
        </p:txBody>
      </p:sp>
      <p:sp>
        <p:nvSpPr>
          <p:cNvPr id="2" name="Title 1"/>
          <p:cNvSpPr>
            <a:spLocks noGrp="1"/>
          </p:cNvSpPr>
          <p:nvPr>
            <p:ph type="title"/>
          </p:nvPr>
        </p:nvSpPr>
        <p:spPr/>
        <p:txBody>
          <a:bodyPr/>
          <a:lstStyle/>
          <a:p>
            <a:r>
              <a:rPr lang="sr-Cyrl-RS" dirty="0" smtClean="0"/>
              <a:t>Извори из 19. века на немачком језику</a:t>
            </a:r>
            <a:endParaRPr lang="en-US" dirty="0"/>
          </a:p>
        </p:txBody>
      </p:sp>
      <p:pic>
        <p:nvPicPr>
          <p:cNvPr id="8" name="Picture Placeholder 7"/>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t="10610" b="10610"/>
          <a:stretch>
            <a:fillRect/>
          </a:stretch>
        </p:blipFill>
        <p:spPr>
          <a:xfrm>
            <a:off x="7864254" y="1925320"/>
            <a:ext cx="3054694" cy="4023360"/>
          </a:xfrm>
        </p:spPr>
      </p:pic>
    </p:spTree>
    <p:extLst>
      <p:ext uri="{BB962C8B-B14F-4D97-AF65-F5344CB8AC3E}">
        <p14:creationId xmlns:p14="http://schemas.microsoft.com/office/powerpoint/2010/main" xmlns="" val="2113337948"/>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pPr>
              <a:spcAft>
                <a:spcPts val="0"/>
              </a:spcAft>
            </a:pPr>
            <a:r>
              <a:rPr lang="sr-Latn-RS" b="1" dirty="0">
                <a:ea typeface="Calibri"/>
                <a:cs typeface="Times New Roman"/>
              </a:rPr>
              <a:t>Листови за литерарну разоноду</a:t>
            </a:r>
            <a:r>
              <a:rPr lang="sr-Latn-RS" dirty="0">
                <a:ea typeface="Calibri"/>
                <a:cs typeface="Times New Roman"/>
              </a:rPr>
              <a:t> (</a:t>
            </a:r>
            <a:r>
              <a:rPr lang="sr-Latn-RS" i="1" dirty="0">
                <a:ea typeface="Calibri"/>
                <a:cs typeface="Times New Roman"/>
              </a:rPr>
              <a:t>Blätter für literarische </a:t>
            </a:r>
            <a:r>
              <a:rPr lang="sr-Latn-RS" i="1" dirty="0" smtClean="0">
                <a:ea typeface="Calibri"/>
                <a:cs typeface="Times New Roman"/>
              </a:rPr>
              <a:t>unterhaltung</a:t>
            </a:r>
            <a:r>
              <a:rPr lang="sr-Cyrl-RS" dirty="0" smtClean="0">
                <a:ea typeface="Calibri"/>
                <a:cs typeface="Times New Roman"/>
              </a:rPr>
              <a:t>, </a:t>
            </a:r>
            <a:r>
              <a:rPr lang="sr-Latn-RS" dirty="0" smtClean="0">
                <a:ea typeface="Calibri"/>
                <a:cs typeface="Times New Roman"/>
              </a:rPr>
              <a:t>14. Februar 1831) </a:t>
            </a:r>
            <a:r>
              <a:rPr lang="sr-Latn-RS" dirty="0">
                <a:ea typeface="Calibri"/>
                <a:cs typeface="Times New Roman"/>
              </a:rPr>
              <a:t>– </a:t>
            </a:r>
            <a:r>
              <a:rPr lang="sr-Latn-RS" dirty="0" smtClean="0">
                <a:ea typeface="Calibri"/>
                <a:cs typeface="Times New Roman"/>
              </a:rPr>
              <a:t>часопис</a:t>
            </a:r>
            <a:endParaRPr lang="sr-Cyrl-RS" dirty="0" smtClean="0">
              <a:ea typeface="Calibri"/>
              <a:cs typeface="Times New Roman"/>
            </a:endParaRPr>
          </a:p>
          <a:p>
            <a:pPr>
              <a:spcAft>
                <a:spcPts val="0"/>
              </a:spcAft>
            </a:pPr>
            <a:r>
              <a:rPr lang="sr-Cyrl-RS" dirty="0" smtClean="0">
                <a:ea typeface="Calibri"/>
                <a:cs typeface="Times New Roman"/>
              </a:rPr>
              <a:t>Најновији поглед на српску литературу: Јестествословије и </a:t>
            </a:r>
            <a:r>
              <a:rPr lang="sr-Latn-RS" dirty="0" smtClean="0">
                <a:ea typeface="Calibri"/>
                <a:cs typeface="Times New Roman"/>
              </a:rPr>
              <a:t>Всемирнаго сбитијасловија</a:t>
            </a:r>
            <a:endParaRPr lang="sr-Cyrl-RS" dirty="0">
              <a:ea typeface="Calibri"/>
              <a:cs typeface="Times New Roman"/>
            </a:endParaRPr>
          </a:p>
        </p:txBody>
      </p:sp>
      <p:sp>
        <p:nvSpPr>
          <p:cNvPr id="2" name="Title 1"/>
          <p:cNvSpPr>
            <a:spLocks noGrp="1"/>
          </p:cNvSpPr>
          <p:nvPr>
            <p:ph type="title"/>
          </p:nvPr>
        </p:nvSpPr>
        <p:spPr/>
        <p:txBody>
          <a:bodyPr/>
          <a:lstStyle/>
          <a:p>
            <a:r>
              <a:rPr lang="sr-Cyrl-RS" dirty="0" smtClean="0"/>
              <a:t>Извори 19. века на немачком и енглеском језику</a:t>
            </a:r>
            <a:endParaRPr lang="en-US" dirty="0"/>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l="34300" r="34300"/>
          <a:stretch>
            <a:fillRect/>
          </a:stretch>
        </p:blipFill>
        <p:spPr/>
      </p:pic>
    </p:spTree>
    <p:extLst>
      <p:ext uri="{BB962C8B-B14F-4D97-AF65-F5344CB8AC3E}">
        <p14:creationId xmlns:p14="http://schemas.microsoft.com/office/powerpoint/2010/main" xmlns="" val="2946271307"/>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normAutofit fontScale="92500"/>
          </a:bodyPr>
          <a:lstStyle/>
          <a:p>
            <a:pPr>
              <a:spcAft>
                <a:spcPts val="0"/>
              </a:spcAft>
            </a:pPr>
            <a:r>
              <a:rPr lang="sr-Latn-RS" b="1" dirty="0">
                <a:ea typeface="Calibri"/>
                <a:cs typeface="Times New Roman"/>
              </a:rPr>
              <a:t>Кнежевина Србија, њени становници, њихови обичаји и традиција</a:t>
            </a:r>
            <a:r>
              <a:rPr lang="sr-Latn-RS" i="1" dirty="0">
                <a:ea typeface="Calibri"/>
                <a:cs typeface="Times New Roman"/>
              </a:rPr>
              <a:t>, I део </a:t>
            </a:r>
            <a:r>
              <a:rPr lang="sr-Latn-RS" dirty="0">
                <a:ea typeface="Calibri"/>
                <a:cs typeface="Times New Roman"/>
              </a:rPr>
              <a:t>(</a:t>
            </a:r>
            <a:r>
              <a:rPr lang="sr-Latn-RS" i="1" dirty="0">
                <a:ea typeface="Calibri"/>
                <a:cs typeface="Times New Roman"/>
              </a:rPr>
              <a:t>Das Fürstenthum Serbien, seine Bewohner, deren Sitten und Gebräuche, </a:t>
            </a:r>
            <a:r>
              <a:rPr lang="sr-Latn-RS" dirty="0">
                <a:ea typeface="Calibri"/>
                <a:cs typeface="Times New Roman"/>
              </a:rPr>
              <a:t>Paul Anton Fedor Konstantin </a:t>
            </a:r>
            <a:r>
              <a:rPr lang="sr-Latn-RS" dirty="0" smtClean="0">
                <a:ea typeface="Calibri"/>
                <a:cs typeface="Times New Roman"/>
              </a:rPr>
              <a:t>Possart, 1837)</a:t>
            </a:r>
          </a:p>
          <a:p>
            <a:pPr>
              <a:spcAft>
                <a:spcPts val="0"/>
              </a:spcAft>
            </a:pPr>
            <a:r>
              <a:rPr lang="sr-Latn-RS" dirty="0" smtClean="0">
                <a:ea typeface="Calibri"/>
                <a:cs typeface="Times New Roman"/>
              </a:rPr>
              <a:t>Paul Anton Fedor Konstantin Possart</a:t>
            </a:r>
            <a:r>
              <a:rPr lang="sr-Cyrl-RS" dirty="0" smtClean="0">
                <a:ea typeface="Calibri"/>
                <a:cs typeface="Times New Roman"/>
              </a:rPr>
              <a:t> (</a:t>
            </a:r>
            <a:r>
              <a:rPr lang="en-US" dirty="0" smtClean="0"/>
              <a:t>1808-1860</a:t>
            </a:r>
            <a:r>
              <a:rPr lang="sr-Cyrl-RS" dirty="0" smtClean="0">
                <a:ea typeface="Calibri"/>
                <a:cs typeface="Times New Roman"/>
              </a:rPr>
              <a:t>) -</a:t>
            </a:r>
            <a:r>
              <a:rPr lang="sr-Latn-RS" dirty="0" smtClean="0">
                <a:ea typeface="Calibri"/>
                <a:cs typeface="Times New Roman"/>
              </a:rPr>
              <a:t> </a:t>
            </a:r>
            <a:r>
              <a:rPr lang="sr-Cyrl-RS" dirty="0" smtClean="0">
                <a:ea typeface="Calibri"/>
                <a:cs typeface="Times New Roman"/>
              </a:rPr>
              <a:t>професор и библиотекар</a:t>
            </a:r>
            <a:endParaRPr lang="sr-Latn-RS" dirty="0" smtClean="0">
              <a:ea typeface="Calibri"/>
              <a:cs typeface="Times New Roman"/>
            </a:endParaRPr>
          </a:p>
          <a:p>
            <a:pPr>
              <a:spcAft>
                <a:spcPts val="0"/>
              </a:spcAft>
            </a:pPr>
            <a:r>
              <a:rPr lang="ru-RU" dirty="0" smtClean="0">
                <a:ea typeface="Calibri"/>
                <a:cs typeface="Times New Roman"/>
              </a:rPr>
              <a:t>Историја, географија, статистика, етнографија и биографија: </a:t>
            </a:r>
            <a:r>
              <a:rPr lang="sr-Latn-RS" dirty="0" smtClean="0">
                <a:ea typeface="Calibri"/>
                <a:cs typeface="Times New Roman"/>
              </a:rPr>
              <a:t>Всемирнаго сбитијасловија</a:t>
            </a:r>
            <a:endParaRPr lang="sr-Cyrl-RS" dirty="0" smtClean="0">
              <a:ea typeface="Calibri"/>
              <a:cs typeface="Times New Roman"/>
            </a:endParaRPr>
          </a:p>
          <a:p>
            <a:pPr>
              <a:spcAft>
                <a:spcPts val="0"/>
              </a:spcAft>
            </a:pPr>
            <a:r>
              <a:rPr lang="ru-RU" dirty="0" smtClean="0">
                <a:ea typeface="Calibri"/>
                <a:cs typeface="Times New Roman"/>
              </a:rPr>
              <a:t>Математичке науке, физика, природна историја: </a:t>
            </a:r>
            <a:r>
              <a:rPr lang="sr-Cyrl-RS" dirty="0" smtClean="0">
                <a:ea typeface="Calibri"/>
                <a:cs typeface="Times New Roman"/>
              </a:rPr>
              <a:t>Јестествословије</a:t>
            </a:r>
          </a:p>
        </p:txBody>
      </p:sp>
      <p:sp>
        <p:nvSpPr>
          <p:cNvPr id="2" name="Title 1"/>
          <p:cNvSpPr>
            <a:spLocks noGrp="1"/>
          </p:cNvSpPr>
          <p:nvPr>
            <p:ph type="title"/>
          </p:nvPr>
        </p:nvSpPr>
        <p:spPr/>
        <p:txBody>
          <a:bodyPr/>
          <a:lstStyle/>
          <a:p>
            <a:r>
              <a:rPr lang="sr-Cyrl-RS" dirty="0" smtClean="0"/>
              <a:t>Извори из 19. века на немачком језику</a:t>
            </a:r>
            <a:endParaRPr lang="en-US" dirty="0"/>
          </a:p>
        </p:txBody>
      </p:sp>
      <p:pic>
        <p:nvPicPr>
          <p:cNvPr id="8" name="Picture Placeholder 7"/>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t="9920" b="9920"/>
          <a:stretch>
            <a:fillRect/>
          </a:stretch>
        </p:blipFill>
        <p:spPr/>
      </p:pic>
    </p:spTree>
    <p:extLst>
      <p:ext uri="{BB962C8B-B14F-4D97-AF65-F5344CB8AC3E}">
        <p14:creationId xmlns:p14="http://schemas.microsoft.com/office/powerpoint/2010/main" xmlns="" val="3863482305"/>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r>
              <a:rPr lang="sr-Cyrl-CS" dirty="0" smtClean="0"/>
              <a:t>О</a:t>
            </a:r>
            <a:r>
              <a:rPr lang="sr-Cyrl-RS" dirty="0" smtClean="0"/>
              <a:t>пис историјских, политичких, географских, друштвених и осталих прилика у Србији допуњен именима значајних аутора и дела у свим областима.</a:t>
            </a:r>
            <a:endParaRPr lang="sr-Cyrl-RS" dirty="0" smtClean="0">
              <a:ea typeface="Calibri"/>
              <a:cs typeface="Times New Roman"/>
            </a:endParaRPr>
          </a:p>
        </p:txBody>
      </p:sp>
      <p:sp>
        <p:nvSpPr>
          <p:cNvPr id="2" name="Title 1"/>
          <p:cNvSpPr>
            <a:spLocks noGrp="1"/>
          </p:cNvSpPr>
          <p:nvPr>
            <p:ph type="title"/>
          </p:nvPr>
        </p:nvSpPr>
        <p:spPr/>
        <p:txBody>
          <a:bodyPr/>
          <a:lstStyle/>
          <a:p>
            <a:r>
              <a:rPr lang="sr-Cyrl-RS" dirty="0">
                <a:solidFill>
                  <a:srgbClr val="444D26"/>
                </a:solidFill>
              </a:rPr>
              <a:t>Извори из 19. века на немачком језику</a:t>
            </a:r>
            <a:endParaRPr lang="en-US" dirty="0"/>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t="8962" b="8962"/>
          <a:stretch>
            <a:fillRect/>
          </a:stretch>
        </p:blipFill>
        <p:spPr/>
      </p:pic>
    </p:spTree>
    <p:extLst>
      <p:ext uri="{BB962C8B-B14F-4D97-AF65-F5344CB8AC3E}">
        <p14:creationId xmlns:p14="http://schemas.microsoft.com/office/powerpoint/2010/main" xmlns="" val="1910922094"/>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1218882" y="1803400"/>
            <a:ext cx="5866130" cy="4577928"/>
          </a:xfrm>
        </p:spPr>
        <p:txBody>
          <a:bodyPr>
            <a:normAutofit fontScale="92500" lnSpcReduction="20000"/>
          </a:bodyPr>
          <a:lstStyle/>
          <a:p>
            <a:r>
              <a:rPr lang="sr-Cyrl-RS" b="1" dirty="0"/>
              <a:t>Универзални лексикон, или </a:t>
            </a:r>
            <a:r>
              <a:rPr lang="en-US" b="1" dirty="0"/>
              <a:t>E</a:t>
            </a:r>
            <a:r>
              <a:rPr lang="sr-Cyrl-RS" b="1" dirty="0"/>
              <a:t>нциклопедијски речник</a:t>
            </a:r>
            <a:r>
              <a:rPr lang="sr-Cyrl-RS" i="1" dirty="0"/>
              <a:t>, </a:t>
            </a:r>
            <a:r>
              <a:rPr lang="sr-Cyrl-RS" dirty="0"/>
              <a:t>Том 20 (</a:t>
            </a:r>
            <a:r>
              <a:rPr lang="sr-Cyrl-RS" i="1" dirty="0"/>
              <a:t>Universal-</a:t>
            </a:r>
            <a:r>
              <a:rPr lang="en-US" i="1" dirty="0"/>
              <a:t>L</a:t>
            </a:r>
            <a:r>
              <a:rPr lang="sr-Cyrl-RS" i="1" dirty="0"/>
              <a:t>exikon, oder Vollständiges encyclopädisches </a:t>
            </a:r>
            <a:r>
              <a:rPr lang="en-US" i="1" dirty="0"/>
              <a:t>W</a:t>
            </a:r>
            <a:r>
              <a:rPr lang="sr-Cyrl-RS" i="1" dirty="0"/>
              <a:t>örterbuch</a:t>
            </a:r>
            <a:r>
              <a:rPr lang="sr-Cyrl-RS" dirty="0"/>
              <a:t>, Heinrich August </a:t>
            </a:r>
            <a:r>
              <a:rPr lang="sr-Cyrl-RS" dirty="0" smtClean="0"/>
              <a:t>Pierer, 1835)</a:t>
            </a:r>
          </a:p>
          <a:p>
            <a:r>
              <a:rPr lang="sr-Cyrl-RS" b="1" dirty="0" smtClean="0"/>
              <a:t>Универзални </a:t>
            </a:r>
            <a:r>
              <a:rPr lang="sr-Cyrl-RS" b="1" dirty="0"/>
              <a:t>лексикон прошлости и данашњице, или Најновији енциклопедијски речник науке, уметности и пословања</a:t>
            </a:r>
            <a:r>
              <a:rPr lang="sr-Cyrl-RS" dirty="0"/>
              <a:t>, Том 28 (Universal-Lexikon der Vergangenheit und Gegenwart oder Neuestes encyclopädisches Wörterbuch der Wissenschaften, Künste und Gewerbe, Heinrich August </a:t>
            </a:r>
            <a:r>
              <a:rPr lang="sr-Cyrl-RS" dirty="0" smtClean="0"/>
              <a:t>Pierer) </a:t>
            </a:r>
          </a:p>
          <a:p>
            <a:r>
              <a:rPr lang="sr-Cyrl-CS" dirty="0" smtClean="0"/>
              <a:t>О</a:t>
            </a:r>
            <a:r>
              <a:rPr lang="sr-Cyrl-RS" dirty="0" smtClean="0"/>
              <a:t>дредница </a:t>
            </a:r>
            <a:r>
              <a:rPr lang="sr-Cyrl-RS" i="1" dirty="0" smtClean="0"/>
              <a:t>српска </a:t>
            </a:r>
            <a:r>
              <a:rPr lang="sr-Cyrl-RS" i="1" dirty="0"/>
              <a:t>књижевност</a:t>
            </a:r>
            <a:r>
              <a:rPr lang="sr-Cyrl-RS" dirty="0"/>
              <a:t> </a:t>
            </a:r>
            <a:r>
              <a:rPr lang="sr-Cyrl-RS" dirty="0" smtClean="0"/>
              <a:t>(</a:t>
            </a:r>
            <a:r>
              <a:rPr lang="sr-Cyrl-RS" i="1" dirty="0" smtClean="0"/>
              <a:t>српски </a:t>
            </a:r>
            <a:r>
              <a:rPr lang="sr-Cyrl-RS" i="1" dirty="0"/>
              <a:t>језик и књижевност</a:t>
            </a:r>
            <a:r>
              <a:rPr lang="sr-Cyrl-RS" dirty="0"/>
              <a:t>) унутар историјског </a:t>
            </a:r>
            <a:r>
              <a:rPr lang="sr-Cyrl-RS" dirty="0" smtClean="0"/>
              <a:t>дела: </a:t>
            </a:r>
            <a:r>
              <a:rPr lang="sr-Latn-RS" dirty="0" smtClean="0">
                <a:ea typeface="Calibri"/>
                <a:cs typeface="Times New Roman"/>
              </a:rPr>
              <a:t>Всемирнаго сбитијасловија</a:t>
            </a:r>
            <a:r>
              <a:rPr lang="sr-Cyrl-RS" dirty="0" smtClean="0">
                <a:ea typeface="Calibri"/>
                <a:cs typeface="Times New Roman"/>
              </a:rPr>
              <a:t> и Јестествословије</a:t>
            </a:r>
            <a:endParaRPr lang="sr-Cyrl-RS" dirty="0"/>
          </a:p>
        </p:txBody>
      </p:sp>
      <p:sp>
        <p:nvSpPr>
          <p:cNvPr id="2" name="Title 1"/>
          <p:cNvSpPr>
            <a:spLocks noGrp="1"/>
          </p:cNvSpPr>
          <p:nvPr>
            <p:ph type="title"/>
          </p:nvPr>
        </p:nvSpPr>
        <p:spPr/>
        <p:txBody>
          <a:bodyPr/>
          <a:lstStyle/>
          <a:p>
            <a:r>
              <a:rPr lang="sr-Cyrl-RS" dirty="0" smtClean="0"/>
              <a:t>Извори из 19. века на немачком језику</a:t>
            </a:r>
            <a:endParaRPr lang="en-US" dirty="0"/>
          </a:p>
        </p:txBody>
      </p:sp>
      <p:pic>
        <p:nvPicPr>
          <p:cNvPr id="8" name="Picture Placeholder 7"/>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t="6633" b="6633"/>
          <a:stretch>
            <a:fillRect/>
          </a:stretch>
        </p:blipFill>
        <p:spPr/>
      </p:pic>
    </p:spTree>
    <p:extLst>
      <p:ext uri="{BB962C8B-B14F-4D97-AF65-F5344CB8AC3E}">
        <p14:creationId xmlns:p14="http://schemas.microsoft.com/office/powerpoint/2010/main" xmlns="" val="2231644824"/>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normAutofit lnSpcReduction="10000"/>
          </a:bodyPr>
          <a:lstStyle/>
          <a:p>
            <a:r>
              <a:rPr lang="sr-Cyrl-RS" b="1" dirty="0" smtClean="0">
                <a:ea typeface="Calibri"/>
              </a:rPr>
              <a:t>Историјски преглед језика и књижевности словенских народа </a:t>
            </a:r>
            <a:r>
              <a:rPr lang="sr-Cyrl-RS" dirty="0" smtClean="0">
                <a:ea typeface="Calibri"/>
              </a:rPr>
              <a:t>(Historical View of the Language and Literature of the Slavic Nations, Talvj – Therese Albertine Luise von Jakob Robinson, 1850)</a:t>
            </a:r>
          </a:p>
          <a:p>
            <a:r>
              <a:rPr lang="sr-Cyrl-RS" dirty="0" smtClean="0"/>
              <a:t>Талвиј – Тереза Албертин Луиз фон Јакоб-Робинсон</a:t>
            </a:r>
            <a:r>
              <a:rPr lang="en-US" dirty="0" smtClean="0"/>
              <a:t> </a:t>
            </a:r>
            <a:r>
              <a:rPr lang="sr-Cyrl-RS" dirty="0" smtClean="0"/>
              <a:t>(</a:t>
            </a:r>
            <a:r>
              <a:rPr lang="en-US" dirty="0" smtClean="0"/>
              <a:t>1797</a:t>
            </a:r>
            <a:r>
              <a:rPr lang="sr-Cyrl-RS" dirty="0" smtClean="0"/>
              <a:t>-</a:t>
            </a:r>
            <a:r>
              <a:rPr lang="en-US" dirty="0" smtClean="0"/>
              <a:t>1870</a:t>
            </a:r>
            <a:r>
              <a:rPr lang="sr-Cyrl-RS" dirty="0" smtClean="0"/>
              <a:t>), промовисала српске народне песме у Немачкој, Европи и свету</a:t>
            </a:r>
            <a:endParaRPr lang="sr-Cyrl-RS" dirty="0" smtClean="0">
              <a:ea typeface="Calibri"/>
            </a:endParaRPr>
          </a:p>
          <a:p>
            <a:pPr>
              <a:spcAft>
                <a:spcPts val="0"/>
              </a:spcAft>
            </a:pPr>
            <a:r>
              <a:rPr lang="sr-Cyrl-RS" dirty="0" smtClean="0">
                <a:ea typeface="Calibri"/>
              </a:rPr>
              <a:t>Кенђелац се помиње као битан аутор историјске литературе.</a:t>
            </a:r>
            <a:endParaRPr lang="sr-Cyrl-RS" sz="1600" dirty="0">
              <a:ea typeface="Calibri"/>
              <a:cs typeface="Times New Roman"/>
            </a:endParaRPr>
          </a:p>
        </p:txBody>
      </p:sp>
      <p:sp>
        <p:nvSpPr>
          <p:cNvPr id="4" name="Title 3"/>
          <p:cNvSpPr>
            <a:spLocks noGrp="1"/>
          </p:cNvSpPr>
          <p:nvPr>
            <p:ph type="title"/>
          </p:nvPr>
        </p:nvSpPr>
        <p:spPr/>
        <p:txBody>
          <a:bodyPr/>
          <a:lstStyle/>
          <a:p>
            <a:r>
              <a:rPr lang="sr-Cyrl-RS" dirty="0" smtClean="0"/>
              <a:t>Извор из 19. века на енглеском језику</a:t>
            </a:r>
            <a:endParaRPr lang="en-US" dirty="0"/>
          </a:p>
        </p:txBody>
      </p:sp>
      <p:pic>
        <p:nvPicPr>
          <p:cNvPr id="7" name="Picture Placeholder 6"/>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t="8166" b="8166"/>
          <a:stretch>
            <a:fillRect/>
          </a:stretch>
        </p:blipFill>
        <p:spPr/>
      </p:pic>
    </p:spTree>
    <p:extLst>
      <p:ext uri="{BB962C8B-B14F-4D97-AF65-F5344CB8AC3E}">
        <p14:creationId xmlns:p14="http://schemas.microsoft.com/office/powerpoint/2010/main" xmlns="" val="69330890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3" y="1803400"/>
            <a:ext cx="9751060" cy="4433912"/>
          </a:xfrm>
        </p:spPr>
        <p:txBody>
          <a:bodyPr>
            <a:normAutofit/>
          </a:bodyPr>
          <a:lstStyle/>
          <a:p>
            <a:r>
              <a:rPr lang="sr-Cyrl-RS" smtClean="0"/>
              <a:t>Документована је међународна </a:t>
            </a:r>
            <a:r>
              <a:rPr lang="sr-Cyrl-RS" dirty="0" smtClean="0"/>
              <a:t>препознатост Павла Кенђелца кроз путописе, часописе и енциклопедије на немачком и енглеском језику, као значајног аутора из историје </a:t>
            </a:r>
            <a:r>
              <a:rPr lang="sr-Cyrl-RS" smtClean="0"/>
              <a:t>и „природне историје“. </a:t>
            </a:r>
            <a:endParaRPr lang="sr-Latn-RS" dirty="0" smtClean="0"/>
          </a:p>
          <a:p>
            <a:endParaRPr lang="en-US" dirty="0"/>
          </a:p>
        </p:txBody>
      </p:sp>
      <p:sp>
        <p:nvSpPr>
          <p:cNvPr id="2" name="Title 1"/>
          <p:cNvSpPr>
            <a:spLocks noGrp="1"/>
          </p:cNvSpPr>
          <p:nvPr>
            <p:ph type="title"/>
          </p:nvPr>
        </p:nvSpPr>
        <p:spPr/>
        <p:txBody>
          <a:bodyPr/>
          <a:lstStyle/>
          <a:p>
            <a:r>
              <a:rPr lang="sr-Cyrl-RS" dirty="0" smtClean="0"/>
              <a:t>Закључак</a:t>
            </a:r>
            <a:endParaRPr lang="en-US" dirty="0"/>
          </a:p>
        </p:txBody>
      </p:sp>
    </p:spTree>
    <p:extLst>
      <p:ext uri="{BB962C8B-B14F-4D97-AF65-F5344CB8AC3E}">
        <p14:creationId xmlns:p14="http://schemas.microsoft.com/office/powerpoint/2010/main" xmlns="" val="310343451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l="20845" r="20845"/>
          <a:stretch>
            <a:fillRect/>
          </a:stretch>
        </p:blipFill>
        <p:spPr/>
      </p:pic>
      <p:sp>
        <p:nvSpPr>
          <p:cNvPr id="13" name="Content Placeholder 12"/>
          <p:cNvSpPr>
            <a:spLocks noGrp="1"/>
          </p:cNvSpPr>
          <p:nvPr>
            <p:ph type="body" sz="quarter" idx="13"/>
          </p:nvPr>
        </p:nvSpPr>
        <p:spPr/>
        <p:txBody>
          <a:bodyPr/>
          <a:lstStyle/>
          <a:p>
            <a:r>
              <a:rPr lang="sr-Cyrl-RS" dirty="0" smtClean="0"/>
              <a:t>Указивати на запостављене пионире у природним наукама.</a:t>
            </a:r>
          </a:p>
          <a:p>
            <a:r>
              <a:rPr lang="sr-Cyrl-RS" dirty="0" smtClean="0"/>
              <a:t>Испитати њихову међународну препознатост.</a:t>
            </a:r>
          </a:p>
          <a:p>
            <a:r>
              <a:rPr lang="sr-Cyrl-RS" dirty="0" smtClean="0"/>
              <a:t>Извршити праву процену њихових достигнућа, доприноса, међународног угледа и рецепције.</a:t>
            </a:r>
          </a:p>
          <a:p>
            <a:endParaRPr lang="en-US" dirty="0"/>
          </a:p>
        </p:txBody>
      </p:sp>
      <p:sp>
        <p:nvSpPr>
          <p:cNvPr id="12" name="Title 11"/>
          <p:cNvSpPr>
            <a:spLocks noGrp="1"/>
          </p:cNvSpPr>
          <p:nvPr>
            <p:ph type="title"/>
          </p:nvPr>
        </p:nvSpPr>
        <p:spPr/>
        <p:txBody>
          <a:bodyPr/>
          <a:lstStyle/>
          <a:p>
            <a:r>
              <a:rPr lang="sr-Cyrl-RS" dirty="0" smtClean="0"/>
              <a:t>Циљеви</a:t>
            </a:r>
            <a:endParaRPr lang="en-US" dirty="0"/>
          </a:p>
        </p:txBody>
      </p:sp>
    </p:spTree>
    <p:extLst>
      <p:ext uri="{BB962C8B-B14F-4D97-AF65-F5344CB8AC3E}">
        <p14:creationId xmlns:p14="http://schemas.microsoft.com/office/powerpoint/2010/main" xmlns="" val="2023066684"/>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type="body" sz="quarter" idx="13"/>
          </p:nvPr>
        </p:nvSpPr>
        <p:spPr/>
        <p:txBody>
          <a:bodyPr/>
          <a:lstStyle/>
          <a:p>
            <a:r>
              <a:rPr lang="sr-Cyrl-RS" dirty="0" smtClean="0"/>
              <a:t>1766</a:t>
            </a:r>
            <a:r>
              <a:rPr lang="en-US" dirty="0" smtClean="0"/>
              <a:t>.</a:t>
            </a:r>
            <a:r>
              <a:rPr lang="sr-Cyrl-RS" dirty="0" smtClean="0"/>
              <a:t> Кикинда – 1834</a:t>
            </a:r>
            <a:r>
              <a:rPr lang="en-US" dirty="0" smtClean="0"/>
              <a:t>.</a:t>
            </a:r>
            <a:r>
              <a:rPr lang="sr-Cyrl-RS" dirty="0" smtClean="0"/>
              <a:t> Темишвар</a:t>
            </a:r>
          </a:p>
          <a:p>
            <a:r>
              <a:rPr lang="sr-Cyrl-RS" dirty="0" smtClean="0"/>
              <a:t>први доктор теологије и философије међу Србима </a:t>
            </a:r>
          </a:p>
          <a:p>
            <a:r>
              <a:rPr lang="sr-Cyrl-RS" dirty="0"/>
              <a:t>ф</a:t>
            </a:r>
            <a:r>
              <a:rPr lang="sr-Cyrl-RS" dirty="0" smtClean="0"/>
              <a:t>окусиран на природне науке</a:t>
            </a:r>
          </a:p>
        </p:txBody>
      </p:sp>
      <p:sp>
        <p:nvSpPr>
          <p:cNvPr id="12" name="Title 11"/>
          <p:cNvSpPr>
            <a:spLocks noGrp="1"/>
          </p:cNvSpPr>
          <p:nvPr>
            <p:ph type="title"/>
          </p:nvPr>
        </p:nvSpPr>
        <p:spPr/>
        <p:txBody>
          <a:bodyPr/>
          <a:lstStyle/>
          <a:p>
            <a:r>
              <a:rPr lang="sr-Cyrl-RS" dirty="0" smtClean="0"/>
              <a:t>Архимандрит Павле Кенђелац</a:t>
            </a:r>
            <a:endParaRPr lang="en-US" dirty="0"/>
          </a:p>
        </p:txBody>
      </p:sp>
      <p:pic>
        <p:nvPicPr>
          <p:cNvPr id="8" name="Picture Placeholder 1"/>
          <p:cNvPicPr>
            <a:picLocks noGrp="1" noChangeAspect="1"/>
          </p:cNvPicPr>
          <p:nvPr>
            <p:ph type="pic" idx="1"/>
          </p:nvPr>
        </p:nvPicPr>
        <p:blipFill>
          <a:blip r:embed="rId2" cstate="print">
            <a:extLst>
              <a:ext uri="{28A0092B-C50C-407E-A947-70E740481C1C}">
                <a14:useLocalDpi xmlns:a14="http://schemas.microsoft.com/office/drawing/2010/main" xmlns="" val="0"/>
              </a:ext>
            </a:extLst>
          </a:blip>
          <a:srcRect l="2204" r="2204"/>
          <a:stretch>
            <a:fillRect/>
          </a:stretch>
        </p:blipFill>
        <p:spPr/>
      </p:pic>
    </p:spTree>
    <p:extLst>
      <p:ext uri="{BB962C8B-B14F-4D97-AF65-F5344CB8AC3E}">
        <p14:creationId xmlns:p14="http://schemas.microsoft.com/office/powerpoint/2010/main" xmlns="" val="2023066684"/>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3" y="1803400"/>
            <a:ext cx="9751060" cy="4649936"/>
          </a:xfrm>
        </p:spPr>
        <p:txBody>
          <a:bodyPr>
            <a:normAutofit lnSpcReduction="10000"/>
          </a:bodyPr>
          <a:lstStyle/>
          <a:p>
            <a:r>
              <a:rPr lang="sr-Cyrl-CS" dirty="0" smtClean="0"/>
              <a:t>Ш</a:t>
            </a:r>
            <a:r>
              <a:rPr lang="sr-Cyrl-RS" dirty="0" smtClean="0"/>
              <a:t>коловао се у </a:t>
            </a:r>
            <a:r>
              <a:rPr lang="sr-Cyrl-RS" b="1" dirty="0" smtClean="0"/>
              <a:t>Кикинди</a:t>
            </a:r>
            <a:r>
              <a:rPr lang="sr-Cyrl-RS" dirty="0" smtClean="0"/>
              <a:t>, а затим у </a:t>
            </a:r>
            <a:r>
              <a:rPr lang="sr-Cyrl-RS" b="1" dirty="0" smtClean="0"/>
              <a:t>Кежмарку</a:t>
            </a:r>
            <a:r>
              <a:rPr lang="sr-Cyrl-RS" dirty="0" smtClean="0"/>
              <a:t> у Горњој Угарској (Словачка), </a:t>
            </a:r>
            <a:r>
              <a:rPr lang="sr-Cyrl-RS" b="1" dirty="0" smtClean="0"/>
              <a:t>Пожуну</a:t>
            </a:r>
            <a:r>
              <a:rPr lang="sr-Cyrl-RS" dirty="0" smtClean="0"/>
              <a:t> (Братислава) и </a:t>
            </a:r>
            <a:r>
              <a:rPr lang="sr-Cyrl-RS" b="1" dirty="0" smtClean="0"/>
              <a:t>Шопроњу</a:t>
            </a:r>
            <a:r>
              <a:rPr lang="sr-Cyrl-RS" dirty="0" smtClean="0"/>
              <a:t> (данашња граница Мађарске и Аустрије).</a:t>
            </a:r>
            <a:r>
              <a:rPr lang="en-US" dirty="0" smtClean="0"/>
              <a:t> </a:t>
            </a:r>
            <a:r>
              <a:rPr lang="sr-Cyrl-RS" dirty="0" smtClean="0"/>
              <a:t>Докторирао у </a:t>
            </a:r>
            <a:r>
              <a:rPr lang="sr-Cyrl-RS" b="1" dirty="0" smtClean="0"/>
              <a:t>Петрограду</a:t>
            </a:r>
            <a:r>
              <a:rPr lang="sr-Cyrl-RS" dirty="0" smtClean="0"/>
              <a:t> на </a:t>
            </a:r>
            <a:r>
              <a:rPr lang="sr-Cyrl-RS" i="1" dirty="0" smtClean="0"/>
              <a:t>Духовној семинарији у Лаври Светог Александра Невског</a:t>
            </a:r>
            <a:r>
              <a:rPr lang="sr-Cyrl-RS" dirty="0" smtClean="0"/>
              <a:t>.</a:t>
            </a:r>
            <a:r>
              <a:rPr lang="en-US" dirty="0" smtClean="0"/>
              <a:t> </a:t>
            </a:r>
            <a:r>
              <a:rPr lang="sr-Cyrl-RS" dirty="0" smtClean="0"/>
              <a:t>Студирао права на Универзитету у </a:t>
            </a:r>
            <a:r>
              <a:rPr lang="sr-Cyrl-RS" b="1" dirty="0" smtClean="0"/>
              <a:t>Халеу</a:t>
            </a:r>
            <a:r>
              <a:rPr lang="sr-Cyrl-RS" dirty="0" smtClean="0"/>
              <a:t>.</a:t>
            </a:r>
            <a:r>
              <a:rPr lang="en-US" dirty="0" smtClean="0"/>
              <a:t> </a:t>
            </a:r>
            <a:endParaRPr lang="sr-Cyrl-RS" dirty="0" smtClean="0"/>
          </a:p>
          <a:p>
            <a:r>
              <a:rPr lang="sr-Cyrl-CS" dirty="0" smtClean="0"/>
              <a:t>П</a:t>
            </a:r>
            <a:r>
              <a:rPr lang="sr-Cyrl-RS" dirty="0" smtClean="0"/>
              <a:t>ратио и предмете који се тичу природних наука.</a:t>
            </a:r>
          </a:p>
          <a:p>
            <a:r>
              <a:rPr lang="sr-Cyrl-RS" dirty="0" smtClean="0"/>
              <a:t>У Петрограду професор астрономије и историје природе био му је извесни Крафт.</a:t>
            </a:r>
          </a:p>
          <a:p>
            <a:r>
              <a:rPr lang="sr-Cyrl-RS" dirty="0" smtClean="0"/>
              <a:t>У Халеу професор природних наука му је био славни путник и испитивач природе, полихистор Јован Рајнхолд Форстер (1729 – 1798)који је учествовао у експедицији Џејмса Кука.</a:t>
            </a:r>
          </a:p>
          <a:p>
            <a:r>
              <a:rPr lang="sr-Cyrl-CS" dirty="0" smtClean="0"/>
              <a:t>У</a:t>
            </a:r>
            <a:r>
              <a:rPr lang="sr-Cyrl-RS" dirty="0" smtClean="0"/>
              <a:t> Халеу слушао и предавања из физике код Фридриха Гелена.</a:t>
            </a:r>
          </a:p>
        </p:txBody>
      </p:sp>
      <p:sp>
        <p:nvSpPr>
          <p:cNvPr id="2" name="Title 1"/>
          <p:cNvSpPr>
            <a:spLocks noGrp="1"/>
          </p:cNvSpPr>
          <p:nvPr>
            <p:ph type="title"/>
          </p:nvPr>
        </p:nvSpPr>
        <p:spPr/>
        <p:txBody>
          <a:bodyPr/>
          <a:lstStyle/>
          <a:p>
            <a:r>
              <a:rPr lang="sr-Cyrl-RS" dirty="0" smtClean="0"/>
              <a:t>Архимандрит Павле Кенђелац</a:t>
            </a:r>
            <a:endParaRPr lang="en-US" dirty="0"/>
          </a:p>
        </p:txBody>
      </p:sp>
    </p:spTree>
    <p:extLst>
      <p:ext uri="{BB962C8B-B14F-4D97-AF65-F5344CB8AC3E}">
        <p14:creationId xmlns:p14="http://schemas.microsoft.com/office/powerpoint/2010/main" xmlns="" val="310343451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3" y="1803400"/>
            <a:ext cx="9751060" cy="4649936"/>
          </a:xfrm>
        </p:spPr>
        <p:txBody>
          <a:bodyPr>
            <a:normAutofit/>
          </a:bodyPr>
          <a:lstStyle/>
          <a:p>
            <a:r>
              <a:rPr lang="sr-Cyrl-RS" dirty="0" smtClean="0"/>
              <a:t>Срби школовани у европским градовима, који су припадали јерархији у 18. и 19. веку били су позвани да знању које се могло стећи у оквиру Цркве присаједине нова знања из европских центара науке. </a:t>
            </a:r>
            <a:endParaRPr lang="en-US" dirty="0" smtClean="0"/>
          </a:p>
          <a:p>
            <a:r>
              <a:rPr lang="sr-Cyrl-CS" dirty="0" smtClean="0"/>
              <a:t>У</a:t>
            </a:r>
            <a:r>
              <a:rPr lang="en-US" dirty="0" smtClean="0"/>
              <a:t> </a:t>
            </a:r>
            <a:r>
              <a:rPr lang="en-US" dirty="0" err="1" smtClean="0"/>
              <a:t>књигама</a:t>
            </a:r>
            <a:r>
              <a:rPr lang="en-US" dirty="0" smtClean="0"/>
              <a:t> </a:t>
            </a:r>
            <a:r>
              <a:rPr lang="en-US" dirty="0" err="1" smtClean="0"/>
              <a:t>из</a:t>
            </a:r>
            <a:r>
              <a:rPr lang="en-US" dirty="0" smtClean="0"/>
              <a:t> </a:t>
            </a:r>
            <a:r>
              <a:rPr lang="en-US" dirty="0" err="1" smtClean="0"/>
              <a:t>историје</a:t>
            </a:r>
            <a:r>
              <a:rPr lang="en-US" dirty="0" smtClean="0"/>
              <a:t> </a:t>
            </a:r>
            <a:r>
              <a:rPr lang="en-US" dirty="0" err="1" smtClean="0"/>
              <a:t>науке</a:t>
            </a:r>
            <a:r>
              <a:rPr lang="en-US" dirty="0" smtClean="0"/>
              <a:t> </a:t>
            </a:r>
            <a:r>
              <a:rPr lang="en-US" dirty="0" err="1" smtClean="0"/>
              <a:t>налазимо</a:t>
            </a:r>
            <a:r>
              <a:rPr lang="en-US" dirty="0" smtClean="0"/>
              <a:t> </a:t>
            </a:r>
            <a:r>
              <a:rPr lang="en-US" dirty="0" err="1" smtClean="0"/>
              <a:t>типску</a:t>
            </a:r>
            <a:r>
              <a:rPr lang="en-US" dirty="0" smtClean="0"/>
              <a:t> </a:t>
            </a:r>
            <a:r>
              <a:rPr lang="en-US" dirty="0" err="1" smtClean="0"/>
              <a:t>слику</a:t>
            </a:r>
            <a:r>
              <a:rPr lang="en-US" dirty="0" smtClean="0"/>
              <a:t> </a:t>
            </a:r>
            <a:r>
              <a:rPr lang="en-US" dirty="0" err="1" smtClean="0"/>
              <a:t>или</a:t>
            </a:r>
            <a:r>
              <a:rPr lang="en-US" dirty="0" smtClean="0"/>
              <a:t> </a:t>
            </a:r>
            <a:r>
              <a:rPr lang="en-US" dirty="0" err="1" smtClean="0"/>
              <a:t>чак</a:t>
            </a:r>
            <a:r>
              <a:rPr lang="en-US" dirty="0" smtClean="0"/>
              <a:t> </a:t>
            </a:r>
            <a:r>
              <a:rPr lang="en-US" dirty="0" err="1" smtClean="0"/>
              <a:t>изостајање</a:t>
            </a:r>
            <a:r>
              <a:rPr lang="en-US" dirty="0" smtClean="0"/>
              <a:t> </a:t>
            </a:r>
            <a:r>
              <a:rPr lang="en-US" dirty="0" err="1" smtClean="0"/>
              <a:t>спомена</a:t>
            </a:r>
            <a:r>
              <a:rPr lang="en-US" dirty="0" smtClean="0"/>
              <a:t> </a:t>
            </a:r>
            <a:r>
              <a:rPr lang="en-US" dirty="0" err="1" smtClean="0"/>
              <a:t>његовог</a:t>
            </a:r>
            <a:r>
              <a:rPr lang="en-US" dirty="0" smtClean="0"/>
              <a:t> </a:t>
            </a:r>
            <a:r>
              <a:rPr lang="en-US" dirty="0" err="1" smtClean="0"/>
              <a:t>имена</a:t>
            </a:r>
            <a:r>
              <a:rPr lang="en-US" dirty="0" smtClean="0"/>
              <a:t> и </a:t>
            </a:r>
            <a:r>
              <a:rPr lang="en-US" dirty="0" err="1" smtClean="0"/>
              <a:t>доприноса</a:t>
            </a:r>
            <a:r>
              <a:rPr lang="sr-Cyrl-RS" dirty="0" smtClean="0"/>
              <a:t>.</a:t>
            </a:r>
          </a:p>
          <a:p>
            <a:r>
              <a:rPr lang="sr-Cyrl-CS" dirty="0" smtClean="0"/>
              <a:t>Њ</a:t>
            </a:r>
            <a:r>
              <a:rPr lang="sr-Cyrl-RS" dirty="0" smtClean="0"/>
              <a:t>егова личност није долично валоризована у односу на његове савременике чије деловање обухвата природне науке.</a:t>
            </a:r>
          </a:p>
          <a:p>
            <a:r>
              <a:rPr lang="sr-Cyrl-RS" dirty="0" smtClean="0"/>
              <a:t>Разлог је у замршеној проблематици времена у којем је живео. Било је то време великих промена и узаврелих борби на пољу вере</a:t>
            </a:r>
            <a:r>
              <a:rPr lang="sr-Latn-RS" dirty="0" smtClean="0"/>
              <a:t>, </a:t>
            </a:r>
            <a:r>
              <a:rPr lang="sr-Cyrl-RS" dirty="0" smtClean="0"/>
              <a:t>егзистенциј</a:t>
            </a:r>
            <a:r>
              <a:rPr lang="sr-Latn-RS" dirty="0" smtClean="0"/>
              <a:t>e </a:t>
            </a:r>
            <a:r>
              <a:rPr lang="sr-Cyrl-RS" dirty="0" smtClean="0"/>
              <a:t>и нације, самим тим и образовања и науке.</a:t>
            </a:r>
          </a:p>
        </p:txBody>
      </p:sp>
      <p:sp>
        <p:nvSpPr>
          <p:cNvPr id="2" name="Title 1"/>
          <p:cNvSpPr>
            <a:spLocks noGrp="1"/>
          </p:cNvSpPr>
          <p:nvPr>
            <p:ph type="title"/>
          </p:nvPr>
        </p:nvSpPr>
        <p:spPr/>
        <p:txBody>
          <a:bodyPr/>
          <a:lstStyle/>
          <a:p>
            <a:r>
              <a:rPr lang="sr-Cyrl-RS" dirty="0" smtClean="0"/>
              <a:t>Архимандрит Павле Кенђелац</a:t>
            </a:r>
            <a:endParaRPr lang="en-US" dirty="0"/>
          </a:p>
        </p:txBody>
      </p:sp>
    </p:spTree>
    <p:extLst>
      <p:ext uri="{BB962C8B-B14F-4D97-AF65-F5344CB8AC3E}">
        <p14:creationId xmlns:p14="http://schemas.microsoft.com/office/powerpoint/2010/main" xmlns="" val="310343451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3" y="1803400"/>
            <a:ext cx="9751060" cy="4433912"/>
          </a:xfrm>
        </p:spPr>
        <p:txBody>
          <a:bodyPr>
            <a:normAutofit/>
          </a:bodyPr>
          <a:lstStyle/>
          <a:p>
            <a:r>
              <a:rPr lang="sr-Cyrl-RS" b="1" dirty="0" smtClean="0"/>
              <a:t>Јестествословије</a:t>
            </a:r>
            <a:r>
              <a:rPr lang="sr-Cyrl-RS" dirty="0" smtClean="0"/>
              <a:t>, 1811</a:t>
            </a:r>
            <a:r>
              <a:rPr lang="sr-Cyrl-RS" i="1" dirty="0" smtClean="0"/>
              <a:t>.</a:t>
            </a:r>
            <a:r>
              <a:rPr lang="sr-Cyrl-RS" dirty="0" smtClean="0"/>
              <a:t> </a:t>
            </a:r>
          </a:p>
          <a:p>
            <a:r>
              <a:rPr lang="sr-Cyrl-RS" b="1" dirty="0" smtClean="0"/>
              <a:t>Всемирнаго сбитијасловија, част перва </a:t>
            </a:r>
            <a:r>
              <a:rPr lang="sr-Cyrl-RS" dirty="0" smtClean="0"/>
              <a:t>(Светска историја), Будим, 1821. (Историја Јеврејског народа, 1, 2 и 3, Панчево,</a:t>
            </a:r>
            <a:r>
              <a:rPr lang="sr-Cyrl-RS" i="1" dirty="0" smtClean="0"/>
              <a:t> </a:t>
            </a:r>
            <a:r>
              <a:rPr lang="sr-Cyrl-RS" dirty="0" smtClean="0"/>
              <a:t>1889 – 1890) </a:t>
            </a:r>
          </a:p>
          <a:p>
            <a:r>
              <a:rPr lang="sr-Cyrl-RS" b="1" dirty="0" smtClean="0"/>
              <a:t>Проповед о покорности властима (Проповјед о покорениј и повиновениј к власти, Из теми посланија свјатаго апостола Павла к Јеврејам, глави 13, стиха 17)</a:t>
            </a:r>
            <a:r>
              <a:rPr lang="sr-Cyrl-RS" dirty="0" smtClean="0"/>
              <a:t>, написао 1830, објављен 1854. </a:t>
            </a:r>
          </a:p>
          <a:p>
            <a:r>
              <a:rPr lang="sr-Cyrl-RS" b="1" dirty="0" smtClean="0"/>
              <a:t>Конзисторијална окружница свештеницима Темишварске епархије</a:t>
            </a:r>
            <a:r>
              <a:rPr lang="sr-Cyrl-RS" dirty="0" smtClean="0"/>
              <a:t>, написао 1798, објављено 1885. у Новом Саду </a:t>
            </a:r>
          </a:p>
          <a:p>
            <a:r>
              <a:rPr lang="sr-Cyrl-RS" b="1" dirty="0" smtClean="0"/>
              <a:t>Аутобиографија</a:t>
            </a:r>
            <a:r>
              <a:rPr lang="sr-Cyrl-RS" dirty="0" smtClean="0"/>
              <a:t>, објављена 2012.</a:t>
            </a:r>
            <a:endParaRPr lang="en-US" dirty="0" smtClean="0"/>
          </a:p>
          <a:p>
            <a:endParaRPr lang="en-US" dirty="0" smtClean="0"/>
          </a:p>
        </p:txBody>
      </p:sp>
      <p:sp>
        <p:nvSpPr>
          <p:cNvPr id="2" name="Title 1"/>
          <p:cNvSpPr>
            <a:spLocks noGrp="1"/>
          </p:cNvSpPr>
          <p:nvPr>
            <p:ph type="title"/>
          </p:nvPr>
        </p:nvSpPr>
        <p:spPr/>
        <p:txBody>
          <a:bodyPr/>
          <a:lstStyle/>
          <a:p>
            <a:r>
              <a:rPr lang="sr-Cyrl-RS" dirty="0" smtClean="0"/>
              <a:t>Објављена дела</a:t>
            </a:r>
            <a:endParaRPr lang="en-US" dirty="0"/>
          </a:p>
        </p:txBody>
      </p:sp>
    </p:spTree>
    <p:extLst>
      <p:ext uri="{BB962C8B-B14F-4D97-AF65-F5344CB8AC3E}">
        <p14:creationId xmlns:p14="http://schemas.microsoft.com/office/powerpoint/2010/main" xmlns="" val="310343451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3" y="1803400"/>
            <a:ext cx="9751060" cy="4433912"/>
          </a:xfrm>
        </p:spPr>
        <p:txBody>
          <a:bodyPr>
            <a:normAutofit/>
          </a:bodyPr>
          <a:lstStyle/>
          <a:p>
            <a:r>
              <a:rPr lang="sr-Cyrl-RS" b="1" dirty="0" smtClean="0"/>
              <a:t>Земљеописаније</a:t>
            </a:r>
          </a:p>
          <a:p>
            <a:r>
              <a:rPr lang="sr-Cyrl-RS" b="1" dirty="0" smtClean="0"/>
              <a:t>Церковна историја </a:t>
            </a:r>
            <a:r>
              <a:rPr lang="sr-Cyrl-RS" dirty="0" smtClean="0"/>
              <a:t>у осам књига</a:t>
            </a:r>
          </a:p>
          <a:p>
            <a:r>
              <a:rPr lang="sr-Cyrl-RS" b="1" dirty="0" smtClean="0"/>
              <a:t>Всемирного сбитијасловија, части 2, 3 и 4</a:t>
            </a:r>
          </a:p>
          <a:p>
            <a:r>
              <a:rPr lang="sr-Cyrl-RS" b="1" dirty="0" smtClean="0"/>
              <a:t>Јестествословије: </a:t>
            </a:r>
            <a:r>
              <a:rPr lang="en-US" b="1" dirty="0" smtClean="0"/>
              <a:t>	</a:t>
            </a:r>
            <a:r>
              <a:rPr lang="sr-Cyrl-RS" b="1" dirty="0" smtClean="0"/>
              <a:t>О животињском царству, </a:t>
            </a:r>
          </a:p>
          <a:p>
            <a:pPr>
              <a:buNone/>
            </a:pPr>
            <a:r>
              <a:rPr lang="sr-Cyrl-RS" b="1" dirty="0" smtClean="0"/>
              <a:t>			</a:t>
            </a:r>
            <a:r>
              <a:rPr lang="en-US" b="1" dirty="0" smtClean="0"/>
              <a:t>	</a:t>
            </a:r>
            <a:r>
              <a:rPr lang="sr-Cyrl-RS" b="1" dirty="0" smtClean="0"/>
              <a:t>О биљном царству или растињу, </a:t>
            </a:r>
          </a:p>
          <a:p>
            <a:pPr>
              <a:buNone/>
            </a:pPr>
            <a:r>
              <a:rPr lang="sr-Cyrl-RS" b="1" dirty="0" smtClean="0"/>
              <a:t>				О царству камења</a:t>
            </a:r>
            <a:endParaRPr lang="en-US" b="1" dirty="0" smtClean="0"/>
          </a:p>
        </p:txBody>
      </p:sp>
      <p:sp>
        <p:nvSpPr>
          <p:cNvPr id="2" name="Title 1"/>
          <p:cNvSpPr>
            <a:spLocks noGrp="1"/>
          </p:cNvSpPr>
          <p:nvPr>
            <p:ph type="title"/>
          </p:nvPr>
        </p:nvSpPr>
        <p:spPr/>
        <p:txBody>
          <a:bodyPr/>
          <a:lstStyle/>
          <a:p>
            <a:r>
              <a:rPr lang="sr-Cyrl-RS" dirty="0" smtClean="0"/>
              <a:t>Необјављена дела</a:t>
            </a:r>
            <a:endParaRPr lang="en-US" dirty="0"/>
          </a:p>
        </p:txBody>
      </p:sp>
    </p:spTree>
    <p:extLst>
      <p:ext uri="{BB962C8B-B14F-4D97-AF65-F5344CB8AC3E}">
        <p14:creationId xmlns:p14="http://schemas.microsoft.com/office/powerpoint/2010/main" xmlns="" val="310343451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3" y="1803400"/>
            <a:ext cx="9751060" cy="4505920"/>
          </a:xfrm>
        </p:spPr>
        <p:txBody>
          <a:bodyPr>
            <a:normAutofit/>
          </a:bodyPr>
          <a:lstStyle/>
          <a:p>
            <a:r>
              <a:rPr lang="sr-Cyrl-RS" dirty="0" smtClean="0"/>
              <a:t>У Петрограду су његова два дела, </a:t>
            </a:r>
            <a:r>
              <a:rPr lang="sr-Cyrl-RS" i="1" dirty="0" smtClean="0"/>
              <a:t>Јестествословије</a:t>
            </a:r>
            <a:r>
              <a:rPr lang="sr-Cyrl-RS" dirty="0" smtClean="0"/>
              <a:t> и </a:t>
            </a:r>
            <a:r>
              <a:rPr lang="sr-Cyrl-RS" i="1" dirty="0" smtClean="0"/>
              <a:t>Всемирнаго сбитијасловија</a:t>
            </a:r>
            <a:r>
              <a:rPr lang="sr-Cyrl-RS" dirty="0" smtClean="0"/>
              <a:t>, доспела до Руске академије наука, Друштва љубитеља руске књижевности, државног канцелара и Петроградске семинарије, од којих је Кенђелац редом добио захвалност. </a:t>
            </a:r>
          </a:p>
          <a:p>
            <a:r>
              <a:rPr lang="sr-Cyrl-RS" dirty="0" smtClean="0"/>
              <a:t>Његово научно стваралаштво председник Руске академије наука Александар Семјонович Шишков (Алекса́ндр Семёнович Шишко́в, 1754 – 1841) оцењује као по свему достојанствено, а по садржају и дубини мисли да је високог домета. </a:t>
            </a:r>
          </a:p>
          <a:p>
            <a:r>
              <a:rPr lang="sr-Cyrl-CS" dirty="0" smtClean="0"/>
              <a:t>Д</a:t>
            </a:r>
            <a:r>
              <a:rPr lang="sr-Cyrl-RS" dirty="0" smtClean="0"/>
              <a:t>обио личну сабљу пруског краља Фридрих</a:t>
            </a:r>
            <a:r>
              <a:rPr lang="en-US" dirty="0" smtClean="0"/>
              <a:t>a</a:t>
            </a:r>
            <a:r>
              <a:rPr lang="sr-Cyrl-RS" dirty="0" smtClean="0"/>
              <a:t> Виљема </a:t>
            </a:r>
            <a:r>
              <a:rPr lang="en-US" dirty="0" smtClean="0"/>
              <a:t>II </a:t>
            </a:r>
            <a:r>
              <a:rPr lang="sr-Cyrl-RS" dirty="0" smtClean="0"/>
              <a:t>Великог.</a:t>
            </a:r>
          </a:p>
          <a:p>
            <a:r>
              <a:rPr lang="sr-Cyrl-RS" dirty="0" smtClean="0"/>
              <a:t>„паметан као Павле Кенђелац“ </a:t>
            </a:r>
            <a:endParaRPr lang="en-US" dirty="0"/>
          </a:p>
        </p:txBody>
      </p:sp>
      <p:sp>
        <p:nvSpPr>
          <p:cNvPr id="2" name="Title 1"/>
          <p:cNvSpPr>
            <a:spLocks noGrp="1"/>
          </p:cNvSpPr>
          <p:nvPr>
            <p:ph type="title"/>
          </p:nvPr>
        </p:nvSpPr>
        <p:spPr/>
        <p:txBody>
          <a:bodyPr/>
          <a:lstStyle/>
          <a:p>
            <a:r>
              <a:rPr lang="sr-Cyrl-RS" dirty="0" smtClean="0"/>
              <a:t>Подршка и похвале</a:t>
            </a:r>
            <a:endParaRPr lang="en-US" dirty="0"/>
          </a:p>
        </p:txBody>
      </p:sp>
    </p:spTree>
    <p:extLst>
      <p:ext uri="{BB962C8B-B14F-4D97-AF65-F5344CB8AC3E}">
        <p14:creationId xmlns:p14="http://schemas.microsoft.com/office/powerpoint/2010/main" xmlns="" val="310343451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8883" y="1803400"/>
            <a:ext cx="9751060" cy="4433912"/>
          </a:xfrm>
        </p:spPr>
        <p:txBody>
          <a:bodyPr>
            <a:normAutofit/>
          </a:bodyPr>
          <a:lstStyle/>
          <a:p>
            <a:r>
              <a:rPr lang="sr-Cyrl-RS" dirty="0" smtClean="0"/>
              <a:t>Постхумно, његово стваралаштво је хвалио Јован Стерија Поповић (1806 – 1856).</a:t>
            </a:r>
            <a:endParaRPr lang="en-US" dirty="0" smtClean="0"/>
          </a:p>
          <a:p>
            <a:r>
              <a:rPr lang="sr-Cyrl-RS" b="1" dirty="0" smtClean="0"/>
              <a:t>Јестествословије</a:t>
            </a:r>
            <a:r>
              <a:rPr lang="sr-Cyrl-RS" dirty="0" smtClean="0"/>
              <a:t> је</a:t>
            </a:r>
            <a:r>
              <a:rPr lang="en-US" dirty="0" smtClean="0"/>
              <a:t> </a:t>
            </a:r>
            <a:r>
              <a:rPr lang="sr-Cyrl-RS" dirty="0" smtClean="0"/>
              <a:t>једна од првих граматичких полемика код нас. </a:t>
            </a:r>
          </a:p>
          <a:p>
            <a:r>
              <a:rPr lang="sr-Cyrl-RS" dirty="0" smtClean="0"/>
              <a:t>У </a:t>
            </a:r>
            <a:r>
              <a:rPr lang="sr-Cyrl-RS" b="1" dirty="0" smtClean="0"/>
              <a:t>Предговору првом издању српског рјечника </a:t>
            </a:r>
            <a:r>
              <a:rPr lang="sr-Cyrl-RS" dirty="0" smtClean="0"/>
              <a:t>Вук Стефановић Караџић наводи да је Павле Кенђелац први приметио да на српском језику писци не поштују никаква граматичка правила, него да важе правила „баба Смиљане“, јер су све до тада написане књиге писане неуједначено.</a:t>
            </a:r>
            <a:endParaRPr lang="en-US" dirty="0" smtClean="0"/>
          </a:p>
        </p:txBody>
      </p:sp>
      <p:sp>
        <p:nvSpPr>
          <p:cNvPr id="2" name="Title 1"/>
          <p:cNvSpPr>
            <a:spLocks noGrp="1"/>
          </p:cNvSpPr>
          <p:nvPr>
            <p:ph type="title"/>
          </p:nvPr>
        </p:nvSpPr>
        <p:spPr/>
        <p:txBody>
          <a:bodyPr/>
          <a:lstStyle/>
          <a:p>
            <a:r>
              <a:rPr lang="sr-Cyrl-RS" dirty="0" smtClean="0"/>
              <a:t>Подршка и похвале</a:t>
            </a:r>
            <a:endParaRPr lang="en-US" dirty="0"/>
          </a:p>
        </p:txBody>
      </p:sp>
    </p:spTree>
    <p:extLst>
      <p:ext uri="{BB962C8B-B14F-4D97-AF65-F5344CB8AC3E}">
        <p14:creationId xmlns:p14="http://schemas.microsoft.com/office/powerpoint/2010/main" xmlns="" val="3103434512"/>
      </p:ext>
    </p:extLst>
  </p:cSld>
  <p:clrMapOvr>
    <a:masterClrMapping/>
  </p:clrMapOvr>
  <mc:AlternateContent xmlns:mc="http://schemas.openxmlformats.org/markup-compatibility/2006">
    <mc:Choice xmlns:p14="http://schemas.microsoft.com/office/powerpoint/2010/main" xmlns="" Requires="p14">
      <p:transition spd="med" p14:dur="700" advClick="0" advTm="5000">
        <p:fade/>
      </p:transition>
    </mc:Choice>
    <mc:Fallback>
      <p:transition spd="med" advClick="0" advTm="500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f03460633">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hade val="90000"/>
                <a:satMod val="150000"/>
              </a:schemeClr>
            </a:gs>
            <a:gs pos="60000">
              <a:schemeClr val="phClr">
                <a:shade val="20000"/>
                <a:satMod val="255000"/>
              </a:schemeClr>
            </a:gs>
          </a:gsLst>
          <a:lin ang="5400000" scaled="0"/>
        </a:gradFill>
        <a:blipFill rotWithShape="1">
          <a:blip xmlns:r="http://schemas.openxmlformats.org/officeDocument/2006/relationships" r:embed="rId1">
            <a:duotone>
              <a:schemeClr val="phClr">
                <a:shade val="12000"/>
                <a:satMod val="240000"/>
              </a:schemeClr>
              <a:schemeClr val="phClr"/>
            </a:duotone>
          </a:blip>
          <a:stretch/>
        </a:blipFill>
      </a:bgFillStyleLst>
    </a:fmtScheme>
  </a:themeElements>
  <a:objectDefaults>
    <a:spDef>
      <a:spPr/>
      <a:bodyPr rtlCol="0" anchor="ctr"/>
      <a:lstStyle>
        <a:defPPr algn="ctr">
          <a:defRPr sz="2400"/>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 xmlns:thm15="http://schemas.microsoft.com/office/thememl/2012/main" name="Biography report presentation" id="{DB613D04-7526-4698-9864-5A45026A3266}" vid="{640876E2-5A1A-4A4F-9FA9-9B19A690D43A}"/>
    </a:ext>
  </a:extLst>
</a:theme>
</file>

<file path=ppt/theme/theme2.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856827</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2012-09-20T11:04:59+00:00</AssetStart>
    <FriendlyTitle xmlns="4873beb7-5857-4685-be1f-d57550cc96cc" xsi:nil="true"/>
    <MarketSpecific xmlns="4873beb7-5857-4685-be1f-d57550cc96cc">false</MarketSpecific>
    <TPNamespace xmlns="4873beb7-5857-4685-be1f-d57550cc96cc" xsi:nil="true"/>
    <PublishStatusLookup xmlns="4873beb7-5857-4685-be1f-d57550cc96cc">
      <Value>1622915</Value>
    </PublishStatusLookup>
    <APAuthor xmlns="4873beb7-5857-4685-be1f-d57550cc96cc">
      <UserInfo>
        <DisplayName>REDMOND\v-luannv</DisplayName>
        <AccountId>92</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 xsi:nil="true"/>
    <MachineTranslated xmlns="4873beb7-5857-4685-be1f-d57550cc96cc">false</MachineTranslated>
    <OutputCachingOn xmlns="4873beb7-5857-4685-be1f-d57550cc96cc">false</OutputCachingOn>
    <TemplateStatus xmlns="4873beb7-5857-4685-be1f-d57550cc96cc">Complete</TemplateStatus>
    <IsSearchable xmlns="4873beb7-5857-4685-be1f-d57550cc96cc">false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TP103460487</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39C174C2-AFBB-4ACA-90DB-EACB453725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BF2842-3FE1-4EA6-9E92-ED3FE5500840}">
  <ds:schemaRefs>
    <ds:schemaRef ds:uri="http://schemas.microsoft.com/sharepoint/v3/contenttype/forms"/>
  </ds:schemaRefs>
</ds:datastoreItem>
</file>

<file path=customXml/itemProps3.xml><?xml version="1.0" encoding="utf-8"?>
<ds:datastoreItem xmlns:ds="http://schemas.openxmlformats.org/officeDocument/2006/customXml" ds:itemID="{CCFF2078-0BA2-489B-9ABC-10612E3A4EF2}">
  <ds:schemaRefs>
    <ds:schemaRef ds:uri="http://purl.org/dc/dcmitype/"/>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4873beb7-5857-4685-be1f-d57550cc96cc"/>
  </ds:schemaRefs>
</ds:datastoreItem>
</file>

<file path=docProps/app.xml><?xml version="1.0" encoding="utf-8"?>
<Properties xmlns="http://schemas.openxmlformats.org/officeDocument/2006/extended-properties" xmlns:vt="http://schemas.openxmlformats.org/officeDocument/2006/docPropsVTypes">
  <Template>tf03460633</Template>
  <TotalTime>0</TotalTime>
  <Words>955</Words>
  <Application>Microsoft Office PowerPoint</Application>
  <PresentationFormat>Custom</PresentationFormat>
  <Paragraphs>68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tf03460633</vt:lpstr>
      <vt:lpstr>Милица М. Томић  Универзитет у Београду Бојан М. Томић Институт за мултидисциплинарна истраживања, Универзитет у Београду  Павле Кенђелац у делима из 19. века на немачком и енглеском језику</vt:lpstr>
      <vt:lpstr>Циљеви</vt:lpstr>
      <vt:lpstr>Архимандрит Павле Кенђелац</vt:lpstr>
      <vt:lpstr>Архимандрит Павле Кенђелац</vt:lpstr>
      <vt:lpstr>Архимандрит Павле Кенђелац</vt:lpstr>
      <vt:lpstr>Објављена дела</vt:lpstr>
      <vt:lpstr>Необјављена дела</vt:lpstr>
      <vt:lpstr>Подршка и похвале</vt:lpstr>
      <vt:lpstr>Подршка и похвале</vt:lpstr>
      <vt:lpstr>Извори из 19. века на немачком језику</vt:lpstr>
      <vt:lpstr>Извори 19. века на немачком и енглеском језику</vt:lpstr>
      <vt:lpstr>Извори из 19. века на немачком језику</vt:lpstr>
      <vt:lpstr>Извори из 19. века на немачком језику</vt:lpstr>
      <vt:lpstr>Извори из 19. века на немачком језику</vt:lpstr>
      <vt:lpstr>Извор из 19. века на енглеском језику</vt:lpstr>
      <vt:lpstr>Закључак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2017-04-11T11:54:53Z</dcterms:created>
  <dcterms:modified xsi:type="dcterms:W3CDTF">2017-04-20T11:12:40Z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Order">
    <vt:r8>74068900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