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88" r:id="rId2"/>
    <p:sldId id="280" r:id="rId3"/>
    <p:sldId id="289" r:id="rId4"/>
    <p:sldId id="281" r:id="rId5"/>
    <p:sldId id="277" r:id="rId6"/>
    <p:sldId id="282" r:id="rId7"/>
    <p:sldId id="285" r:id="rId8"/>
    <p:sldId id="284" r:id="rId9"/>
    <p:sldId id="278" r:id="rId10"/>
    <p:sldId id="279" r:id="rId11"/>
    <p:sldId id="275" r:id="rId12"/>
    <p:sldId id="286" r:id="rId13"/>
    <p:sldId id="29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72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1611604-0534-4974-8F3F-173FEBEFDC43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57BF3C1-0EDC-418E-92D7-2A8518F324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1604-0534-4974-8F3F-173FEBEFDC43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F3C1-0EDC-418E-92D7-2A8518F324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1604-0534-4974-8F3F-173FEBEFDC43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F3C1-0EDC-418E-92D7-2A8518F324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1604-0534-4974-8F3F-173FEBEFDC43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F3C1-0EDC-418E-92D7-2A8518F324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1604-0534-4974-8F3F-173FEBEFDC43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F3C1-0EDC-418E-92D7-2A8518F324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1604-0534-4974-8F3F-173FEBEFDC43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F3C1-0EDC-418E-92D7-2A8518F324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1604-0534-4974-8F3F-173FEBEFDC43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F3C1-0EDC-418E-92D7-2A8518F324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1604-0534-4974-8F3F-173FEBEFDC43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F3C1-0EDC-418E-92D7-2A8518F324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1604-0534-4974-8F3F-173FEBEFDC43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F3C1-0EDC-418E-92D7-2A8518F324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1611604-0534-4974-8F3F-173FEBEFDC43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57BF3C1-0EDC-418E-92D7-2A8518F324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1611604-0534-4974-8F3F-173FEBEFDC43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57BF3C1-0EDC-418E-92D7-2A8518F324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611604-0534-4974-8F3F-173FEBEFDC43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57BF3C1-0EDC-418E-92D7-2A8518F324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838200"/>
            <a:ext cx="7086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800" b="1" dirty="0">
                <a:latin typeface="+mj-lt"/>
              </a:rPr>
              <a:t>PREPISKA </a:t>
            </a:r>
            <a:r>
              <a:rPr lang="sr-Latn-RS" sz="2800" b="1" dirty="0" smtClean="0">
                <a:latin typeface="+mj-lt"/>
              </a:rPr>
              <a:t>MILUTINA </a:t>
            </a:r>
            <a:r>
              <a:rPr lang="sr-Latn-RS" sz="2800" b="1" dirty="0">
                <a:latin typeface="+mj-lt"/>
              </a:rPr>
              <a:t>MILANKOVIĆA I VOJISLAVA V. MIŠKOVIĆA: </a:t>
            </a:r>
            <a:endParaRPr lang="en-US" sz="2800" b="1" dirty="0" smtClean="0">
              <a:latin typeface="+mj-lt"/>
            </a:endParaRPr>
          </a:p>
          <a:p>
            <a:pPr algn="ctr"/>
            <a:r>
              <a:rPr lang="sr-Latn-RS" sz="2800" b="1" dirty="0" smtClean="0">
                <a:latin typeface="+mj-lt"/>
              </a:rPr>
              <a:t>IZGRADNJA </a:t>
            </a:r>
            <a:r>
              <a:rPr lang="sr-Latn-RS" sz="2800" b="1" dirty="0">
                <a:latin typeface="+mj-lt"/>
              </a:rPr>
              <a:t>ASTRONOMSKE OPSERVATORIJE U </a:t>
            </a:r>
            <a:r>
              <a:rPr lang="sr-Latn-RS" sz="2800" b="1" dirty="0" smtClean="0">
                <a:latin typeface="+mj-lt"/>
              </a:rPr>
              <a:t>BEOGRADU</a:t>
            </a:r>
            <a:endParaRPr lang="en-US" sz="2800" b="1" dirty="0" smtClean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pPr algn="ctr"/>
            <a:r>
              <a:rPr lang="sr-Latn-RS" sz="2800" b="1" dirty="0">
                <a:latin typeface="+mj-lt"/>
              </a:rPr>
              <a:t> </a:t>
            </a:r>
            <a:r>
              <a:rPr lang="en-US" sz="2800" b="1" dirty="0">
                <a:latin typeface="+mj-lt"/>
              </a:rPr>
              <a:t>P</a:t>
            </a:r>
            <a:r>
              <a:rPr lang="sr-Latn-RS" sz="2800" b="1" dirty="0" smtClean="0">
                <a:latin typeface="+mj-lt"/>
              </a:rPr>
              <a:t>ovodom </a:t>
            </a:r>
            <a:r>
              <a:rPr lang="sr-Latn-RS" sz="2800" b="1" dirty="0">
                <a:latin typeface="+mj-lt"/>
              </a:rPr>
              <a:t>85. </a:t>
            </a:r>
            <a:r>
              <a:rPr lang="en-US" sz="2800" b="1" dirty="0" smtClean="0">
                <a:latin typeface="+mj-lt"/>
              </a:rPr>
              <a:t>g</a:t>
            </a:r>
            <a:r>
              <a:rPr lang="sr-Latn-RS" sz="2800" b="1" dirty="0" smtClean="0">
                <a:latin typeface="+mj-lt"/>
              </a:rPr>
              <a:t>odina </a:t>
            </a:r>
            <a:r>
              <a:rPr lang="sr-Latn-RS" sz="2800" b="1" dirty="0">
                <a:latin typeface="+mj-lt"/>
              </a:rPr>
              <a:t>postojanja nove Astronomske </a:t>
            </a:r>
            <a:r>
              <a:rPr lang="sr-Latn-RS" sz="2800" b="1" dirty="0" smtClean="0">
                <a:latin typeface="+mj-lt"/>
              </a:rPr>
              <a:t>opservatorije Beograd</a:t>
            </a:r>
            <a:endParaRPr lang="en-US" sz="2800" b="1" dirty="0" smtClean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r>
              <a:rPr lang="en-US" sz="2800" dirty="0" err="1">
                <a:latin typeface="+mj-lt"/>
              </a:rPr>
              <a:t>Natalija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Janc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Vojislava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Protić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- </a:t>
            </a:r>
            <a:r>
              <a:rPr lang="en-US" sz="2800" dirty="0" err="1" smtClean="0">
                <a:latin typeface="+mj-lt"/>
              </a:rPr>
              <a:t>Benišek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>
                <a:latin typeface="+mj-lt"/>
              </a:rPr>
              <a:t>Vladimir </a:t>
            </a:r>
            <a:r>
              <a:rPr lang="en-US" sz="2800" dirty="0" err="1" smtClean="0">
                <a:latin typeface="+mj-lt"/>
              </a:rPr>
              <a:t>Benišek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>
                <a:latin typeface="+mj-lt"/>
              </a:rPr>
              <a:t>Luka Č. </a:t>
            </a:r>
            <a:r>
              <a:rPr lang="en-US" sz="2800" dirty="0" err="1" smtClean="0">
                <a:latin typeface="+mj-lt"/>
              </a:rPr>
              <a:t>Popović</a:t>
            </a:r>
            <a:r>
              <a:rPr lang="en-US" sz="2800" dirty="0" smtClean="0">
                <a:latin typeface="+mj-lt"/>
              </a:rPr>
              <a:t>,</a:t>
            </a:r>
          </a:p>
          <a:p>
            <a:r>
              <a:rPr lang="en-US" sz="2800" dirty="0" err="1" smtClean="0">
                <a:latin typeface="+mj-lt"/>
              </a:rPr>
              <a:t>Milivoj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B. </a:t>
            </a:r>
            <a:r>
              <a:rPr lang="en-US" sz="2800" dirty="0" err="1" smtClean="0">
                <a:latin typeface="+mj-lt"/>
              </a:rPr>
              <a:t>Gavrilov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>
                <a:latin typeface="+mj-lt"/>
              </a:rPr>
              <a:t>Slobodan B. </a:t>
            </a:r>
            <a:r>
              <a:rPr lang="en-US" sz="2800" dirty="0" err="1" smtClean="0">
                <a:latin typeface="+mj-lt"/>
              </a:rPr>
              <a:t>Marković</a:t>
            </a:r>
            <a:r>
              <a:rPr lang="en-US" sz="2800" dirty="0" smtClean="0">
                <a:latin typeface="+mj-lt"/>
              </a:rPr>
              <a:t> 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59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/>
              <a:t>ZVEZDARNICA IZ PERSPEKTIVE </a:t>
            </a:r>
            <a:br>
              <a:rPr lang="sr-Latn-RS" sz="2800" dirty="0" smtClean="0"/>
            </a:br>
            <a:r>
              <a:rPr lang="sr-Latn-RS" sz="2800" dirty="0" smtClean="0"/>
              <a:t>ZVEZDE PADALICE</a:t>
            </a:r>
            <a:endParaRPr lang="en-US" sz="2800" dirty="0"/>
          </a:p>
        </p:txBody>
      </p:sp>
      <p:pic>
        <p:nvPicPr>
          <p:cNvPr id="1026" name="Picture 2" descr="C:\Users\Nata\Desktop\PISMA MM VM\opservatorija00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72000" y="2286000"/>
            <a:ext cx="3681602" cy="262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\Desktop\PISMA MM VM\opservatorija00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3717926" cy="267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9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Nata\Desktop\PISMA MM VM\opservatorija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059356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3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ta\Desktop\MM PREPISKA NATALIJA VOJKA GAVRA\M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5" y="1219200"/>
            <a:ext cx="716518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0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590800"/>
            <a:ext cx="6965245" cy="1202485"/>
          </a:xfrm>
        </p:spPr>
        <p:txBody>
          <a:bodyPr/>
          <a:lstStyle/>
          <a:p>
            <a:r>
              <a:rPr lang="sr-Latn-RS" b="1" dirty="0" smtClean="0"/>
              <a:t>HVALA NA PAŽNJI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42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006">
            <a:off x="1142913" y="1063383"/>
            <a:ext cx="3169195" cy="4724593"/>
          </a:xfrm>
          <a:prstGeom prst="rect">
            <a:avLst/>
          </a:prstGeom>
        </p:spPr>
      </p:pic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 r="5185"/>
          <a:stretch>
            <a:fillRect/>
          </a:stretch>
        </p:blipFill>
        <p:spPr>
          <a:xfrm rot="60000">
            <a:off x="4916191" y="1244281"/>
            <a:ext cx="2913863" cy="453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ta\Desktop\MM PREPISKA NATALIJA VOJKA GAVRA\koverat-front1cr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250825"/>
            <a:ext cx="7239000" cy="584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1" y="2398295"/>
            <a:ext cx="6934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+mj-lt"/>
              </a:rPr>
              <a:t>M</a:t>
            </a:r>
            <a:r>
              <a:rPr lang="en-US" sz="2800" dirty="0" err="1" smtClean="0">
                <a:latin typeface="+mj-lt"/>
              </a:rPr>
              <a:t>eđusobna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prepiska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Milutina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Milankovi</a:t>
            </a:r>
            <a:r>
              <a:rPr lang="sr-Latn-RS" sz="2800" dirty="0" smtClean="0">
                <a:latin typeface="+mj-lt"/>
              </a:rPr>
              <a:t>ća i Vojislava V. Miškovića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bila</a:t>
            </a:r>
            <a:r>
              <a:rPr lang="en-US" sz="2800" dirty="0">
                <a:latin typeface="+mj-lt"/>
              </a:rPr>
              <a:t> </a:t>
            </a:r>
            <a:r>
              <a:rPr lang="sr-Latn-RS" sz="2800" dirty="0" smtClean="0">
                <a:latin typeface="+mj-lt"/>
              </a:rPr>
              <a:t>je </a:t>
            </a:r>
            <a:r>
              <a:rPr lang="en-US" sz="2800" dirty="0" err="1" smtClean="0">
                <a:latin typeface="+mj-lt"/>
              </a:rPr>
              <a:t>najintenzivnija</a:t>
            </a:r>
            <a:r>
              <a:rPr lang="en-US" sz="2800" dirty="0" smtClean="0">
                <a:latin typeface="+mj-lt"/>
              </a:rPr>
              <a:t> </a:t>
            </a:r>
            <a:r>
              <a:rPr lang="sr-Latn-RS" sz="2800" dirty="0" smtClean="0">
                <a:latin typeface="+mj-lt"/>
              </a:rPr>
              <a:t>od 1924. do 1926, </a:t>
            </a:r>
            <a:r>
              <a:rPr lang="en-US" sz="2800" dirty="0" err="1" smtClean="0">
                <a:latin typeface="+mj-lt"/>
              </a:rPr>
              <a:t>upravo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u </a:t>
            </a:r>
            <a:r>
              <a:rPr lang="en-US" sz="2800" dirty="0" err="1">
                <a:latin typeface="+mj-lt"/>
              </a:rPr>
              <a:t>vreme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Miškovićevog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boravka</a:t>
            </a:r>
            <a:r>
              <a:rPr lang="en-US" sz="2800" dirty="0">
                <a:latin typeface="+mj-lt"/>
              </a:rPr>
              <a:t> u </a:t>
            </a:r>
            <a:r>
              <a:rPr lang="en-US" sz="2800" dirty="0" err="1">
                <a:latin typeface="+mj-lt"/>
              </a:rPr>
              <a:t>Francuskoj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 smtClean="0">
                <a:latin typeface="+mj-lt"/>
              </a:rPr>
              <a:t>Jedna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od </a:t>
            </a:r>
            <a:r>
              <a:rPr lang="en-US" sz="2800" dirty="0" err="1">
                <a:latin typeface="+mj-lt"/>
              </a:rPr>
              <a:t>glavnih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najćešćih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tema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korespondencije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bila</a:t>
            </a:r>
            <a:r>
              <a:rPr lang="en-US" sz="2800" dirty="0" smtClean="0">
                <a:latin typeface="+mj-lt"/>
              </a:rPr>
              <a:t> </a:t>
            </a:r>
            <a:r>
              <a:rPr lang="sr-Latn-RS" sz="2800" dirty="0" smtClean="0">
                <a:latin typeface="+mj-lt"/>
              </a:rPr>
              <a:t>je </a:t>
            </a:r>
            <a:r>
              <a:rPr lang="en-US" sz="2800" dirty="0" err="1" smtClean="0">
                <a:latin typeface="+mj-lt"/>
              </a:rPr>
              <a:t>izgradnja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kompleksa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buduće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Astronomske</a:t>
            </a:r>
            <a:r>
              <a:rPr lang="en-US" sz="2800" dirty="0">
                <a:latin typeface="+mj-lt"/>
              </a:rPr>
              <a:t> </a:t>
            </a:r>
            <a:r>
              <a:rPr lang="en-US" sz="2800" smtClean="0">
                <a:latin typeface="+mj-lt"/>
              </a:rPr>
              <a:t>opservatorije.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40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Nata\Desktop\MM PREPISKA NATALIJA VOJKA GAVRA\125 AMO SLIKE ODABRANE\SL3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722313"/>
            <a:ext cx="7162801" cy="54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70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ta\Desktop\MM PREPISKA NATALIJA VOJKA GAVRA\125 AMO SLIKE ODABRANE\SL5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838200"/>
            <a:ext cx="7162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6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Nata\Desktop\MM PREPISKA NATALIJA VOJKA GAVRA\125 AMO SLIKE ODABRANE\zgrada8 - Copy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086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ata\Desktop\MM PREPISKA NATALIJA VOJKA GAVRA\125 AMO SLIKE ODABRANE\ZVEZ1 - Copy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093936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43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Nata\Desktop\MM PREPISKA NATALIJA VOJKA GAVRA\125 AMO SLIKE ODABRANE\ZVEZ8 - Copy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762000"/>
            <a:ext cx="4681537" cy="530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92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ta\Desktop\FOTO MM VM TRAZE LOKACIJU AO - Copy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66800"/>
            <a:ext cx="705422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57926" y="5034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b="1" i="1" dirty="0"/>
              <a:t>„TO</a:t>
            </a:r>
            <a:r>
              <a:rPr lang="sr-Latn-RS" b="1" dirty="0"/>
              <a:t> </a:t>
            </a:r>
            <a:r>
              <a:rPr lang="sr-Latn-RS" b="1" i="1" dirty="0"/>
              <a:t>OSTVARITI, TO JE ZADATAK VAŠ I MOJ“</a:t>
            </a:r>
            <a:r>
              <a:rPr lang="sr-Latn-RS" i="1" dirty="0"/>
              <a:t>  </a:t>
            </a:r>
            <a:r>
              <a:rPr lang="sr-Latn-RS" dirty="0"/>
              <a:t>(Milanković, </a:t>
            </a:r>
            <a:r>
              <a:rPr lang="sr-Latn-RS" dirty="0" smtClean="0"/>
              <a:t>iz pisma </a:t>
            </a:r>
            <a:r>
              <a:rPr lang="sr-Latn-RS" dirty="0"/>
              <a:t>od 17. decembra </a:t>
            </a:r>
            <a:r>
              <a:rPr lang="sr-Latn-RS" dirty="0" smtClean="0"/>
              <a:t>1924.)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722</TotalTime>
  <Words>122</Words>
  <Application>Microsoft Office PowerPoint</Application>
  <PresentationFormat>On-screen Show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Pushpin</vt:lpstr>
      <vt:lpstr>PowerPoint Presentation</vt:lpstr>
      <vt:lpstr>VVo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ZVEZDARNICA IZ PERSPEKTIVE  ZVEZDE PADALICE</vt:lpstr>
      <vt:lpstr>PowerPoint Presentation</vt:lpstr>
      <vt:lpstr>PowerPoint Presentation</vt:lpstr>
      <vt:lpstr>HVALA NA PAŽNJI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Natalija</dc:creator>
  <cp:lastModifiedBy>Nata</cp:lastModifiedBy>
  <cp:revision>75</cp:revision>
  <dcterms:created xsi:type="dcterms:W3CDTF">2016-07-01T02:19:29Z</dcterms:created>
  <dcterms:modified xsi:type="dcterms:W3CDTF">2017-04-11T20:23:26Z</dcterms:modified>
</cp:coreProperties>
</file>