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2" r:id="rId7"/>
    <p:sldId id="260" r:id="rId8"/>
    <p:sldId id="261" r:id="rId9"/>
    <p:sldId id="268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1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8B05-DBC5-4ADF-9B37-9ADF4CC16524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E2B7-D881-4DA1-A27A-C608FFC3B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lobeatnigh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harliebates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urekakutak@gmail.com" TargetMode="External"/><Relationship Id="rId2" Type="http://schemas.openxmlformats.org/officeDocument/2006/relationships/hyperlink" Target="http://www.eureka.nebjak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orldspaceweek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bservethemoonnigh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lanethunter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Međunarodni projekti za promociju astronomije u Srbiji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5256584" cy="1752600"/>
          </a:xfrm>
        </p:spPr>
        <p:txBody>
          <a:bodyPr/>
          <a:lstStyle/>
          <a:p>
            <a:pPr algn="l"/>
            <a:r>
              <a:rPr lang="sr-Latn-RS" dirty="0" smtClean="0"/>
              <a:t>Zoran Tomić, Mladen Veljković</a:t>
            </a:r>
          </a:p>
          <a:p>
            <a:pPr algn="l"/>
            <a:r>
              <a:rPr lang="sr-Latn-RS" dirty="0" smtClean="0"/>
              <a:t>AU Eureka Kruševac</a:t>
            </a:r>
          </a:p>
        </p:txBody>
      </p:sp>
      <p:pic>
        <p:nvPicPr>
          <p:cNvPr id="1026" name="Picture 2" descr="C:\Users\KORISNIK\Desktop\eur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61048"/>
            <a:ext cx="1451391" cy="139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Globe at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Sajt: </a:t>
            </a:r>
            <a:r>
              <a:rPr lang="sr-Latn-RS" dirty="0" smtClean="0">
                <a:hlinkClick r:id="rId2"/>
              </a:rPr>
              <a:t>www.globeatnight.org</a:t>
            </a:r>
            <a:endParaRPr lang="sr-Latn-RS" dirty="0" smtClean="0"/>
          </a:p>
          <a:p>
            <a:r>
              <a:rPr lang="sr-Latn-RS" dirty="0" smtClean="0"/>
              <a:t>Cilj je širenje svesti o problemu svetlosnog zagađenja, edukacija o vizuelnom načinu merenja svetlosnog zagađenja, kreiranje mape svetlosnog zagađenja</a:t>
            </a:r>
          </a:p>
          <a:p>
            <a:r>
              <a:rPr lang="sr-Latn-RS" dirty="0" smtClean="0"/>
              <a:t>Postoji mobilna aplikacija za merenje zagađenja</a:t>
            </a:r>
          </a:p>
          <a:p>
            <a:r>
              <a:rPr lang="sr-Latn-RS" dirty="0" smtClean="0"/>
              <a:t>Projekat se realizuje tokom cele godine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30592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96136" cy="686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Charli Bates Solar Astronomy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Sajt: </a:t>
            </a:r>
            <a:r>
              <a:rPr lang="sr-Latn-RS" dirty="0" smtClean="0">
                <a:hlinkClick r:id="rId2"/>
              </a:rPr>
              <a:t>www.charliebates.org</a:t>
            </a:r>
            <a:endParaRPr lang="sr-Latn-RS" dirty="0" smtClean="0"/>
          </a:p>
          <a:p>
            <a:r>
              <a:rPr lang="sr-Latn-RS" dirty="0" smtClean="0"/>
              <a:t>Cilj je promocija solarne astronomije putem organizacije posmatranja, predavanja, radionica posvećenih Suncu</a:t>
            </a:r>
          </a:p>
          <a:p>
            <a:r>
              <a:rPr lang="sr-Latn-RS" dirty="0" smtClean="0"/>
              <a:t>Neprofitni karakter aktivnosti</a:t>
            </a:r>
          </a:p>
          <a:p>
            <a:r>
              <a:rPr lang="sr-Latn-RS" dirty="0" smtClean="0"/>
              <a:t>Donacije u vidu opreme od Lunt i Meade – Coronardo telescope</a:t>
            </a:r>
          </a:p>
          <a:p>
            <a:r>
              <a:rPr lang="sr-Latn-RS" dirty="0" smtClean="0"/>
              <a:t>Koordinatori po zemljama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534"/>
            <a:ext cx="8676456" cy="68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Astronomsko udruženje Eureka Kruševac</a:t>
            </a:r>
          </a:p>
          <a:p>
            <a:r>
              <a:rPr lang="sr-Latn-RS" dirty="0" smtClean="0">
                <a:hlinkClick r:id="rId2"/>
              </a:rPr>
              <a:t>www.eureka.nebjak.net</a:t>
            </a:r>
            <a:r>
              <a:rPr lang="sr-Latn-RS" dirty="0" smtClean="0"/>
              <a:t>	</a:t>
            </a:r>
          </a:p>
          <a:p>
            <a:r>
              <a:rPr lang="sr-Latn-RS" dirty="0" smtClean="0">
                <a:hlinkClick r:id="rId3"/>
              </a:rPr>
              <a:t>eurekakutak@gmail.com</a:t>
            </a:r>
            <a:endParaRPr lang="sr-Latn-RS" dirty="0" smtClean="0"/>
          </a:p>
          <a:p>
            <a:r>
              <a:rPr lang="sr-Latn-RS" dirty="0" smtClean="0"/>
              <a:t>064/2032417</a:t>
            </a:r>
            <a:endParaRPr lang="en-US" dirty="0"/>
          </a:p>
        </p:txBody>
      </p:sp>
      <p:pic>
        <p:nvPicPr>
          <p:cNvPr id="4" name="Picture 2" descr="C:\Users\KORISNIK\Desktop\eure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329398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su to Citizen Science projekti?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/>
              <a:t>To su naučni projekti koje, delimično ili u celosti, sprovode amateri ili neprofesionalni naučnici (wikipedia)</a:t>
            </a:r>
          </a:p>
          <a:p>
            <a:r>
              <a:rPr lang="en-US" dirty="0"/>
              <a:t>Bruce </a:t>
            </a:r>
            <a:r>
              <a:rPr lang="en-US" dirty="0" err="1"/>
              <a:t>Lewenstein</a:t>
            </a:r>
            <a:r>
              <a:rPr lang="en-US" dirty="0"/>
              <a:t> of Cornell University's </a:t>
            </a:r>
            <a:r>
              <a:rPr lang="sr-Latn-RS" dirty="0" smtClean="0"/>
              <a:t> departmana za komunikaciju dao je tri moguće definicije:</a:t>
            </a:r>
          </a:p>
          <a:p>
            <a:pPr lvl="1"/>
            <a:r>
              <a:rPr lang="sr-Latn-RS" dirty="0" smtClean="0"/>
              <a:t>Učešće nenaučnika u procesu prikupljanja podataka prema naučnom principu, obrada istih i njihova interpretacija</a:t>
            </a:r>
          </a:p>
          <a:p>
            <a:pPr lvl="1"/>
            <a:r>
              <a:rPr lang="sr-Latn-RS" dirty="0" smtClean="0"/>
              <a:t>Uključivanje nenaučnika u donošenju odluka i politici koja ima tehničke i naučne komponente</a:t>
            </a:r>
          </a:p>
          <a:p>
            <a:pPr lvl="1"/>
            <a:r>
              <a:rPr lang="sr-Latn-RS" dirty="0" smtClean="0"/>
              <a:t>Angažovanje istraživača u procesima donošenja odluka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C</a:t>
            </a:r>
            <a:r>
              <a:rPr lang="sr-Latn-RS" dirty="0" smtClean="0"/>
              <a:t>itizen Science projekti iz astronomije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World Space Week</a:t>
            </a:r>
          </a:p>
          <a:p>
            <a:r>
              <a:rPr lang="sr-Latn-RS" dirty="0" smtClean="0"/>
              <a:t>International Observe the Moon Night</a:t>
            </a:r>
          </a:p>
          <a:p>
            <a:r>
              <a:rPr lang="sr-Latn-RS" dirty="0" smtClean="0"/>
              <a:t>Planet hunters</a:t>
            </a:r>
          </a:p>
          <a:p>
            <a:r>
              <a:rPr lang="sr-Latn-RS" dirty="0" smtClean="0"/>
              <a:t>Asteroid </a:t>
            </a:r>
            <a:r>
              <a:rPr lang="sr-Latn-RS" dirty="0" smtClean="0"/>
              <a:t>Day</a:t>
            </a:r>
            <a:endParaRPr lang="sr-Latn-RS" dirty="0" smtClean="0"/>
          </a:p>
          <a:p>
            <a:r>
              <a:rPr lang="sr-Latn-RS" dirty="0" smtClean="0"/>
              <a:t>Globe at Night</a:t>
            </a:r>
          </a:p>
          <a:p>
            <a:r>
              <a:rPr lang="sr-Latn-RS" dirty="0" smtClean="0"/>
              <a:t>Charlie Bates Solar Astronomy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World Space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 smtClean="0"/>
              <a:t>Sajt: </a:t>
            </a:r>
            <a:r>
              <a:rPr lang="sr-Latn-RS" dirty="0" smtClean="0">
                <a:hlinkClick r:id="rId2"/>
              </a:rPr>
              <a:t>www.worldspaceweek.org</a:t>
            </a:r>
            <a:endParaRPr lang="sr-Latn-RS" dirty="0" smtClean="0"/>
          </a:p>
          <a:p>
            <a:r>
              <a:rPr lang="sr-Latn-RS" dirty="0" smtClean="0"/>
              <a:t>Trajanje: 04.-10. oktobra svake godine</a:t>
            </a:r>
          </a:p>
          <a:p>
            <a:r>
              <a:rPr lang="sr-Latn-RS" dirty="0" smtClean="0"/>
              <a:t>4.10.1957. – Lansiranje Sputnjika 1</a:t>
            </a:r>
          </a:p>
          <a:p>
            <a:r>
              <a:rPr lang="sr-Latn-RS" dirty="0" smtClean="0"/>
              <a:t>10.10.1967. –</a:t>
            </a:r>
            <a:r>
              <a:rPr lang="en-US" dirty="0" smtClean="0"/>
              <a:t>Treaty on Principles Governing the </a:t>
            </a:r>
            <a:r>
              <a:rPr lang="en-US" dirty="0" err="1" smtClean="0"/>
              <a:t>Activit</a:t>
            </a:r>
            <a:r>
              <a:rPr lang="sr-Latn-RS" dirty="0" smtClean="0"/>
              <a:t>i</a:t>
            </a:r>
            <a:r>
              <a:rPr lang="en-US" dirty="0" err="1" smtClean="0"/>
              <a:t>es</a:t>
            </a:r>
            <a:r>
              <a:rPr lang="en-US" dirty="0" smtClean="0"/>
              <a:t> of States in the Exploration and Peaceful Uses of Outer Space, including the Moon and Other Celestial Bodies.</a:t>
            </a:r>
            <a:r>
              <a:rPr lang="sr-Latn-RS" dirty="0" smtClean="0"/>
              <a:t>	</a:t>
            </a:r>
          </a:p>
          <a:p>
            <a:r>
              <a:rPr lang="sr-Latn-RS" dirty="0" smtClean="0"/>
              <a:t>Pokrovitelj Ujedinjene Nacije</a:t>
            </a:r>
          </a:p>
          <a:p>
            <a:r>
              <a:rPr lang="sr-Latn-RS" dirty="0" smtClean="0"/>
              <a:t>Cilj: promocija astronomije i astronautike</a:t>
            </a:r>
            <a:endParaRPr lang="sr-Latn-RS" dirty="0"/>
          </a:p>
          <a:p>
            <a:r>
              <a:rPr lang="sr-Latn-RS" dirty="0" smtClean="0"/>
              <a:t>Nacionalni koordinator je Zoran Tomić</a:t>
            </a:r>
          </a:p>
          <a:p>
            <a:r>
              <a:rPr lang="sr-Latn-RS" dirty="0" smtClean="0"/>
              <a:t>Preko 30 aktivnosti je realizovano u prethodne dve godine u 13 gradova u Srbiji.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5566"/>
            <a:ext cx="8820472" cy="68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h6.googleusercontent.com/B9kd9poZA26r2wFFZjInDhxwQlknYlRsAlnbsgFxAHY=w628-h889-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403" y="1600200"/>
            <a:ext cx="31971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Asteroid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Sajt: www.asteroidday.org</a:t>
            </a:r>
          </a:p>
          <a:p>
            <a:r>
              <a:rPr lang="sr-Latn-RS" dirty="0" smtClean="0"/>
              <a:t>Projekat pokrenut 2015. godine na međunarodnom nivou</a:t>
            </a:r>
          </a:p>
          <a:p>
            <a:r>
              <a:rPr lang="sr-Latn-RS" dirty="0" smtClean="0"/>
              <a:t>Cilj je edukacija ljudi o asteroidima putem organizovanja brojnih javnih događaja, snimanja emisija...</a:t>
            </a:r>
          </a:p>
          <a:p>
            <a:r>
              <a:rPr lang="sr-Latn-RS" dirty="0" smtClean="0"/>
              <a:t>Održava se 30. juna svake godine – Tunguska eksplozija 1908. godine</a:t>
            </a:r>
          </a:p>
          <a:p>
            <a:r>
              <a:rPr lang="sr-Latn-RS" dirty="0" smtClean="0"/>
              <a:t>Nacionalni koordinator za Srbiju je Zoran Tomić</a:t>
            </a:r>
          </a:p>
          <a:p>
            <a:r>
              <a:rPr lang="sr-Latn-RS" dirty="0" smtClean="0"/>
              <a:t>Ove godine aktivnost će biti realizovana prvi put u Srbiji i pozivamo sve zainteresovane da svoje učešće prijave na mail eurekakutak@gmail.com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11358" cy="45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InOMN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Sajt: </a:t>
            </a:r>
            <a:r>
              <a:rPr lang="sr-Latn-RS" dirty="0" smtClean="0">
                <a:hlinkClick r:id="rId2"/>
              </a:rPr>
              <a:t>www.observethemoonnight.org</a:t>
            </a:r>
            <a:endParaRPr lang="sr-Latn-RS" dirty="0" smtClean="0"/>
          </a:p>
          <a:p>
            <a:r>
              <a:rPr lang="sr-Latn-RS" dirty="0" smtClean="0"/>
              <a:t>Projekat pokrenut 2010. godine</a:t>
            </a:r>
          </a:p>
          <a:p>
            <a:r>
              <a:rPr lang="sr-Latn-RS" dirty="0" smtClean="0"/>
              <a:t>Cilj je edukacija ljudi o Mesecu putem organizacije javnih događaja, izložbi, radionica, posmatranja...</a:t>
            </a:r>
          </a:p>
          <a:p>
            <a:r>
              <a:rPr lang="sr-Latn-RS" dirty="0" smtClean="0"/>
              <a:t>Pokrovitelj od ove godine je NASA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Planet Hunters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Sajt: </a:t>
            </a:r>
            <a:r>
              <a:rPr lang="sr-Latn-RS" dirty="0" smtClean="0">
                <a:hlinkClick r:id="rId2"/>
              </a:rPr>
              <a:t>www.planethunters.org</a:t>
            </a:r>
            <a:endParaRPr lang="sr-Latn-RS" dirty="0" smtClean="0"/>
          </a:p>
          <a:p>
            <a:r>
              <a:rPr lang="sr-Latn-RS" dirty="0" smtClean="0"/>
              <a:t>Projekat je sastavni deo projekta Zooniverse</a:t>
            </a:r>
          </a:p>
          <a:p>
            <a:r>
              <a:rPr lang="sr-Latn-RS" dirty="0" smtClean="0"/>
              <a:t>Cilj je edukacija ljudi o Kepler misiji, ekstrasolarnim planetama i obrada podataka koje je Kepler misija prikupila (krive sjaja posmatranih zvezda)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33650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4684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Generalna</a:t>
            </a:r>
            <a:r>
              <a:rPr lang="en-US" dirty="0" smtClean="0"/>
              <a:t> </a:t>
            </a:r>
            <a:r>
              <a:rPr lang="en-US" dirty="0" err="1" smtClean="0"/>
              <a:t>Skupština</a:t>
            </a:r>
            <a:r>
              <a:rPr lang="en-US" dirty="0" smtClean="0"/>
              <a:t> UN je </a:t>
            </a:r>
            <a:r>
              <a:rPr lang="en-US" dirty="0" err="1" smtClean="0"/>
              <a:t>proglasila</a:t>
            </a:r>
            <a:r>
              <a:rPr lang="en-US" dirty="0" smtClean="0"/>
              <a:t> </a:t>
            </a:r>
            <a:r>
              <a:rPr lang="en-US" dirty="0" err="1" smtClean="0"/>
              <a:t>Svetsku</a:t>
            </a:r>
            <a:r>
              <a:rPr lang="en-US" dirty="0" smtClean="0"/>
              <a:t> </a:t>
            </a:r>
            <a:r>
              <a:rPr lang="en-US" dirty="0" err="1" smtClean="0"/>
              <a:t>nedelju</a:t>
            </a:r>
            <a:r>
              <a:rPr lang="en-US" dirty="0" smtClean="0"/>
              <a:t> </a:t>
            </a:r>
            <a:r>
              <a:rPr lang="en-US" dirty="0" err="1" smtClean="0"/>
              <a:t>Svemira</a:t>
            </a:r>
            <a:r>
              <a:rPr lang="en-US" dirty="0" smtClean="0"/>
              <a:t> 1999. </a:t>
            </a:r>
            <a:r>
              <a:rPr lang="en-US" dirty="0" err="1" smtClean="0"/>
              <a:t>godine</a:t>
            </a:r>
            <a:endParaRPr lang="sr-Latn-RS" dirty="0" smtClean="0"/>
          </a:p>
          <a:p>
            <a:r>
              <a:rPr lang="sr-Latn-RS" dirty="0" smtClean="0"/>
              <a:t>Organizuje se svake godine od 4. do 10. oktobra</a:t>
            </a:r>
            <a:endParaRPr lang="sr-Cyrl-RS" dirty="0" smtClean="0"/>
          </a:p>
          <a:p>
            <a:endParaRPr lang="sr-Cyrl-RS" dirty="0" smtClean="0"/>
          </a:p>
          <a:p>
            <a:pPr lvl="1"/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Svetska nedelja Svemira</a:t>
            </a:r>
            <a:br>
              <a:rPr lang="sr-Latn-RS" dirty="0" smtClean="0"/>
            </a:br>
            <a:r>
              <a:rPr lang="sr-Latn-RS" dirty="0" smtClean="0"/>
              <a:t>(World Space Week)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368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Međunarodni projekti za promociju astronomije u Srbiji</vt:lpstr>
      <vt:lpstr>Šta su to Citizen Science projekti?</vt:lpstr>
      <vt:lpstr>Citizen Science projekti iz astronomije</vt:lpstr>
      <vt:lpstr>World Space Week</vt:lpstr>
      <vt:lpstr>Slide 5</vt:lpstr>
      <vt:lpstr>Asteroid Day</vt:lpstr>
      <vt:lpstr>InOMN</vt:lpstr>
      <vt:lpstr>Planet Hunters</vt:lpstr>
      <vt:lpstr>Svetska nedelja Svemira (World Space Week)</vt:lpstr>
      <vt:lpstr>Globe at Night</vt:lpstr>
      <vt:lpstr>Charli Bates Solar Astronomy Project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Science projekti iz astronomije</dc:title>
  <dc:creator>Zoran Tomić</dc:creator>
  <cp:lastModifiedBy>Asus</cp:lastModifiedBy>
  <cp:revision>10</cp:revision>
  <dcterms:created xsi:type="dcterms:W3CDTF">2016-07-28T08:38:43Z</dcterms:created>
  <dcterms:modified xsi:type="dcterms:W3CDTF">2017-04-19T09:17:54Z</dcterms:modified>
</cp:coreProperties>
</file>