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9" r:id="rId23"/>
    <p:sldId id="277" r:id="rId24"/>
    <p:sldId id="281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Астрономско друштво “Руђер Бошковић”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001000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r-Cyrl-RS" sz="2400" i="1" dirty="0" smtClean="0">
                <a:latin typeface="Times New Roman" pitchFamily="18" charset="0"/>
                <a:cs typeface="Times New Roman" pitchFamily="18" charset="0"/>
              </a:rPr>
              <a:t>Милан Јеличић, Народна опсерваторија</a:t>
            </a:r>
          </a:p>
          <a:p>
            <a:pPr>
              <a:spcBef>
                <a:spcPts val="0"/>
              </a:spcBef>
            </a:pPr>
            <a:r>
              <a:rPr lang="sr-Cyrl-RS" sz="2400" i="1" dirty="0" smtClean="0">
                <a:latin typeface="Times New Roman" pitchFamily="18" charset="0"/>
                <a:cs typeface="Times New Roman" pitchFamily="18" charset="0"/>
              </a:rPr>
              <a:t>Астрономског друштва “Руђер Бошковић</a:t>
            </a:r>
            <a:r>
              <a:rPr lang="sr-Cyrl-RS" i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562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РАС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XI,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Београд, 2021.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63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Сл. 7.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Насловна страна корица Едингтонове књиге „Звезде и атоми”, коју је Друштво издало 1938. године.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667000" y="152400"/>
            <a:ext cx="364448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63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Сл. 8.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Почасни члан Друштва Милан С. Димитријевић поред 10 томова зборника са конфе- ренција Развој астрономије код Срба.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514600" y="152400"/>
            <a:ext cx="4462874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63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л. 9.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Приручник за учеснике Летње школе астрономије – издање из 2019. године, чије је штампање помогао Центар за промоцију науке.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819400" y="152400"/>
            <a:ext cx="3915834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715000"/>
            <a:ext cx="8229600" cy="63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Сл. 10.  </a:t>
            </a:r>
            <a:r>
              <a:rPr lang="sr-Cyrl-CS" sz="1600" i="1" dirty="0" smtClean="0">
                <a:latin typeface="Times New Roman" pitchFamily="18" charset="0"/>
                <a:cs typeface="Times New Roman" pitchFamily="18" charset="0"/>
              </a:rPr>
              <a:t>Детаљ са летње школе астрономије одржане 2004. године на Старој планини.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90600" y="228600"/>
            <a:ext cx="7111998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63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Сл. 11.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Ред испред Народне опсерваторије у Ноћи музеја 2013. године.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:\ADRB - posao\Ucesce na manifestacijama\Noc muzeja 2013\X noc muzeja, 2013 - slike\_MG_2330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004127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63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Сл. 12.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Услед влаге деформисана слика површине Сунца на степеништу Народне опсерваторије.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:\ADRB - posao\Rekonstrukcija Amama i Kule\Opservatorija i Planetarija -- OBNOVA\Opservatorija -- obnova\4_Hodnik donji 4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7724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63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Сл. 13.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Плафон и горњи део унутрашњег зида учионице Народне опсерваторије су тешко оштећени услед прокишњавања.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:\ADRB - posao\Rekonstrukcija Amama i Kule\Edmemoar\5_Podrum-ucionica 2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886701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63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Сл. 14.  Припали део фасаде изнад дворишног улаза у учионицу Народне опсерваторије оштећен кишницом која продире у зид.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:\ADRB - posao\Rekonstrukcija Amama i Kule\Edmemoar\6_Ispred podruma 6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886701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63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Сл.15.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Зид Планетаријума – споља (лево) и унутра (десно).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esa\Desktop\Рад из ед мемоара\Izvadjene slike\Сл. 15. Зид Планетаријума – споља (лево) и унутра (десно)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"/>
            <a:ext cx="7185472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63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Сл. 16.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Унутрашња страна куполе амама оштећена падавинама због разбијених окулуса (испод је пројекциона купола Планетаријума).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85800" y="304800"/>
            <a:ext cx="7772769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029200"/>
            <a:ext cx="8763000" cy="2773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Сл 01. </a:t>
            </a:r>
            <a:r>
              <a:rPr lang="ru-RU" sz="1600" b="1" dirty="0" smtClean="0"/>
              <a:t>Војин Ђуричић</a:t>
            </a:r>
            <a:r>
              <a:rPr lang="ru-RU" sz="1600" dirty="0" smtClean="0"/>
              <a:t> (1888-1944), председник Астрономског друштва, 1936-1941.</a:t>
            </a:r>
            <a:endParaRPr lang="en-US" sz="1600" dirty="0" smtClean="0"/>
          </a:p>
          <a:p>
            <a:pPr>
              <a:buNone/>
            </a:pPr>
            <a:r>
              <a:rPr lang="ru-RU" sz="1600" dirty="0" smtClean="0"/>
              <a:t>           - директор Државне хипотекарне банке, 1927-1939.</a:t>
            </a:r>
            <a:endParaRPr lang="en-US" sz="1600" dirty="0" smtClean="0"/>
          </a:p>
          <a:p>
            <a:pPr>
              <a:buNone/>
            </a:pPr>
            <a:r>
              <a:rPr lang="ru-RU" sz="1600" dirty="0" smtClean="0"/>
              <a:t>           - министар финансија Краљевине Југославије, 1939.</a:t>
            </a:r>
            <a:endParaRPr lang="en-US" sz="1600" dirty="0" smtClean="0"/>
          </a:p>
          <a:p>
            <a:pPr>
              <a:buNone/>
            </a:pPr>
            <a:r>
              <a:rPr lang="ru-RU" sz="1600" dirty="0" smtClean="0"/>
              <a:t>           - председник Београдске општине (градоначелник), 1939-1940.</a:t>
            </a:r>
            <a:endParaRPr lang="en-US" sz="1600" dirty="0"/>
          </a:p>
        </p:txBody>
      </p:sp>
      <p:pic>
        <p:nvPicPr>
          <p:cNvPr id="2050" name="Picture 2" descr="C:\Users\Nesa\Desktop\Рад из ед мемоара\Војин Ђуричић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04800"/>
            <a:ext cx="3276600" cy="4661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63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Сл. 17.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Хол Планетаријума. Експонат покушава да замаскира влагом оштећени зид.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09600" y="304800"/>
            <a:ext cx="7887066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 СВАЧЕГА ПО МАЛО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ПРВО ПОМИЊАЊЕ ДРУШТВА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„Па онда? Онда, једног дана, ваљда ће бити могућности и за образовање Астрономског Друштва – засебног или као дела Метеоролошког Друштва или великог Физичког Друштва – које би у почетку радило и на ширењу великих истина небеских, за које се и јавно мнење интересује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тражи да своје љубопитство истинском храном задовољи!“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r">
              <a:buNone/>
            </a:pPr>
            <a:r>
              <a:rPr lang="sr-Cyrl-RS" i="1" dirty="0" smtClean="0">
                <a:latin typeface="Times New Roman" pitchFamily="18" charset="0"/>
                <a:cs typeface="Times New Roman" pitchFamily="18" charset="0"/>
              </a:rPr>
              <a:t>Извештај Опсерваторије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1899-1903, стр. 77-79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НЕСУЂЕНЕ ОПСЕРВАТОРИЈЕ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1935. године Универзитет уступа Друштву празан павиљон Малог рефрактора на Старој опсерваторији.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1937. иницијатива да Друштво подигне Опсерваторију на плацу, испред Леополдове капије на Калемегдану.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ИЗДАВАЧКА ДЕЛАТНОСТ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)„Сатурн”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часопис за астрономију, метеорологију, геофизику и геодезију. Излазио је шест година, од 1935. до 1940, у 12 бројева годишње. Укупно је штампано 57 свесака (72 броја), на 2036 страница.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Б)„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Васион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”, сада часопис за астрономију, Друштво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покренута 1953. године као часопис за астрономију и астронаутику. Излазила је углавном у четири броја годишње. Са бр. 4/2020) је изашла у 218 свезака (261 број), на 8733 странице.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„Сатурн” и „Васиона” су укупно излазили 68 година. Укупно је изашло 275 свезака (333 броја), на 10 769 страница.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Публикације Астрономског друштва „Руђер Бошковић”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Укупно је изашла 21 свеска, на 12 260 основних страница.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рачунајући Остала издања Астрономско друштво „Руђер Бошковић” је за 86 година постојања штампало 23 029 страница.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639763"/>
          </a:xfrm>
        </p:spPr>
        <p:txBody>
          <a:bodyPr>
            <a:noAutofit/>
          </a:bodyPr>
          <a:lstStyle/>
          <a:p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Сл. 18.  Потписници  </a:t>
            </a:r>
            <a:r>
              <a:rPr lang="en-US" sz="1600" b="1" i="1" smtClean="0">
                <a:latin typeface="Times New Roman" pitchFamily="18" charset="0"/>
                <a:cs typeface="Times New Roman" pitchFamily="18" charset="0"/>
              </a:rPr>
              <a:t>ПИСМ</a:t>
            </a:r>
            <a:r>
              <a:rPr lang="sr-Cyrl-RS" sz="1600" b="1" i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600" b="1" i="1" smtClean="0">
                <a:latin typeface="Times New Roman" pitchFamily="18" charset="0"/>
                <a:cs typeface="Times New Roman" pitchFamily="18" charset="0"/>
              </a:rPr>
              <a:t> ПОДРШКЕ </a:t>
            </a:r>
            <a:r>
              <a:rPr lang="en-US" sz="1600" i="1" smtClean="0">
                <a:latin typeface="Times New Roman" pitchFamily="18" charset="0"/>
                <a:cs typeface="Times New Roman" pitchFamily="18" charset="0"/>
              </a:rPr>
              <a:t>опстанку Народне опсерваторије и Планетаријума Астрономског друштва „Руђер Бошковић </a:t>
            </a:r>
            <a:r>
              <a:rPr lang="sr-Cyrl-RS" sz="1600" i="1" smtClean="0">
                <a:latin typeface="Times New Roman" pitchFamily="18" charset="0"/>
                <a:cs typeface="Times New Roman" pitchFamily="18" charset="0"/>
              </a:rPr>
              <a:t>, од 18. фебруара 2021.</a:t>
            </a:r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Nesa\Desktop\Едмемоар\потпис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077200" cy="3756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029200"/>
            <a:ext cx="3429000" cy="2895600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Сл.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Морамо да победимо нечастиве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esa\Desktop\Едмемоар\Odsudna odbrana - konac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52399"/>
            <a:ext cx="4572000" cy="6441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639763"/>
          </a:xfrm>
        </p:spPr>
        <p:txBody>
          <a:bodyPr>
            <a:no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Сл.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Део учесника X конференције. Снимио Миодраг Дачић 22. априла 2019. у 13:33.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esa\Downloads\CSC_3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696200" cy="5151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1"/>
            <a:ext cx="8229600" cy="198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Нема више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Хвала лепо!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648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Наредна,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XII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конференција ће бити априла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2023.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године.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63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Сл.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 Ненад Јанковић се јако љутио што је његова ћирилична књига добила корице на латиници.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 Књига има 199 страница основног текста и 69 страница прилога.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esa\Desktop\Рад из ед мемоара\Jankovic_obradje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97360"/>
            <a:ext cx="3962400" cy="55446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639763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Сл. 1.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Народна опсерваторија (Диздарева кула, Горњи град, горе лево) и Планетаријум (амам, Доњи град, доле десно).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esa\Desktop\Рад из ед мемоара\Izvadjene slike\Сл. 1. Народна опсерваторија (Диздарева кула, Горњи град, горе лево) и Планетаријум (амам, Доњи град, доле десно)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"/>
            <a:ext cx="709674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63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Сл. 2.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Диздарева кула, у којој се налази Народна опсерваторија.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:\ADRB - posao\Rekonstrukcija Amama i Kule\Edmemoar\Picture4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086600" cy="531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63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Сл. 3.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Астрономски телескопи Цајс 110/2040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(лево) и ТАЛ 200К 200/2000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(десно). У средини су мањи, панорамски дурбини.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:\ADRB - posao\Rekonstrukcija Amama i Kule\Edmemoar\Picture3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16280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63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Сл. 4.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Амам-планетаријум – поглед са Народне опсерваторије.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:\ADRB - posao\Rekonstrukcija Amama i Kule\Edmemoar\Picture2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16280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63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Сл. 5.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Планетаријумска сала за време пројекције.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:\ADRB - posao\Rekonstrukcija Amama i Kule\Edmemoar\Picture1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304613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63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Сл. 6.</a:t>
            </a:r>
            <a:r>
              <a:rPr lang="sr-Cyrl-CS" sz="1600" i="1" dirty="0" smtClean="0">
                <a:latin typeface="Times New Roman" pitchFamily="18" charset="0"/>
                <a:cs typeface="Times New Roman" pitchFamily="18" charset="0"/>
              </a:rPr>
              <a:t> Најновија свеска „Васионе”.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590800" y="152400"/>
            <a:ext cx="3920492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577</Words>
  <Application>Microsoft Office PowerPoint</Application>
  <PresentationFormat>On-screen Show (4:3)</PresentationFormat>
  <Paragraphs>49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Астрономско друштво “Руђер Бошковић”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Астрономско друштво “Руђер Бошковић”</dc:title>
  <dc:creator>Nesa</dc:creator>
  <cp:lastModifiedBy>Nesa</cp:lastModifiedBy>
  <cp:revision>43</cp:revision>
  <dcterms:created xsi:type="dcterms:W3CDTF">2006-08-16T00:00:00Z</dcterms:created>
  <dcterms:modified xsi:type="dcterms:W3CDTF">2021-04-18T05:40:18Z</dcterms:modified>
</cp:coreProperties>
</file>